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Lst>
  <p:sldSz cy="5143500" cx="9144000"/>
  <p:notesSz cx="6858000" cy="9144000"/>
  <p:embeddedFontLst>
    <p:embeddedFont>
      <p:font typeface="Dosis Light"/>
      <p:regular r:id="rId74"/>
      <p:bold r:id="rId75"/>
    </p:embeddedFont>
    <p:embeddedFont>
      <p:font typeface="Dosis"/>
      <p:regular r:id="rId76"/>
      <p:bold r:id="rId77"/>
    </p:embeddedFont>
    <p:embeddedFont>
      <p:font typeface="Roboto"/>
      <p:regular r:id="rId78"/>
      <p:bold r:id="rId79"/>
      <p:italic r:id="rId80"/>
      <p:boldItalic r:id="rId81"/>
    </p:embeddedFont>
    <p:embeddedFont>
      <p:font typeface="Montserrat"/>
      <p:regular r:id="rId82"/>
      <p:bold r:id="rId83"/>
      <p:italic r:id="rId84"/>
      <p:boldItalic r:id="rId85"/>
    </p:embeddedFont>
    <p:embeddedFont>
      <p:font typeface="Titillium Web"/>
      <p:regular r:id="rId86"/>
      <p:bold r:id="rId87"/>
      <p:italic r:id="rId88"/>
      <p:boldItalic r:id="rId89"/>
    </p:embeddedFont>
    <p:embeddedFont>
      <p:font typeface="Titillium Web Light"/>
      <p:regular r:id="rId90"/>
      <p:bold r:id="rId91"/>
      <p:italic r:id="rId92"/>
      <p:boldItalic r:id="rId9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075972A-09F3-4F82-BAF4-F2A214435229}">
  <a:tblStyle styleId="{2075972A-09F3-4F82-BAF4-F2A214435229}"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5E7DD9E-ED3B-4753-A11B-AA84EEF6EE80}"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Montserrat-italic.fntdata"/><Relationship Id="rId83" Type="http://schemas.openxmlformats.org/officeDocument/2006/relationships/font" Target="fonts/Montserrat-bold.fntdata"/><Relationship Id="rId42" Type="http://schemas.openxmlformats.org/officeDocument/2006/relationships/slide" Target="slides/slide37.xml"/><Relationship Id="rId86" Type="http://schemas.openxmlformats.org/officeDocument/2006/relationships/font" Target="fonts/TitilliumWeb-regular.fntdata"/><Relationship Id="rId41" Type="http://schemas.openxmlformats.org/officeDocument/2006/relationships/slide" Target="slides/slide36.xml"/><Relationship Id="rId85" Type="http://schemas.openxmlformats.org/officeDocument/2006/relationships/font" Target="fonts/Montserrat-boldItalic.fntdata"/><Relationship Id="rId44" Type="http://schemas.openxmlformats.org/officeDocument/2006/relationships/slide" Target="slides/slide39.xml"/><Relationship Id="rId88" Type="http://schemas.openxmlformats.org/officeDocument/2006/relationships/font" Target="fonts/TitilliumWeb-italic.fntdata"/><Relationship Id="rId43" Type="http://schemas.openxmlformats.org/officeDocument/2006/relationships/slide" Target="slides/slide38.xml"/><Relationship Id="rId87" Type="http://schemas.openxmlformats.org/officeDocument/2006/relationships/font" Target="fonts/TitilliumWeb-bold.fntdata"/><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font" Target="fonts/TitilliumWeb-boldItalic.fntdata"/><Relationship Id="rId80" Type="http://schemas.openxmlformats.org/officeDocument/2006/relationships/font" Target="fonts/Roboto-italic.fntdata"/><Relationship Id="rId82" Type="http://schemas.openxmlformats.org/officeDocument/2006/relationships/font" Target="fonts/Montserrat-regular.fntdata"/><Relationship Id="rId81"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font" Target="fonts/DosisLight-bold.fntdata"/><Relationship Id="rId30" Type="http://schemas.openxmlformats.org/officeDocument/2006/relationships/slide" Target="slides/slide25.xml"/><Relationship Id="rId74" Type="http://schemas.openxmlformats.org/officeDocument/2006/relationships/font" Target="fonts/DosisLight-regular.fntdata"/><Relationship Id="rId33" Type="http://schemas.openxmlformats.org/officeDocument/2006/relationships/slide" Target="slides/slide28.xml"/><Relationship Id="rId77" Type="http://schemas.openxmlformats.org/officeDocument/2006/relationships/font" Target="fonts/Dosis-bold.fntdata"/><Relationship Id="rId32" Type="http://schemas.openxmlformats.org/officeDocument/2006/relationships/slide" Target="slides/slide27.xml"/><Relationship Id="rId76" Type="http://schemas.openxmlformats.org/officeDocument/2006/relationships/font" Target="fonts/Dosis-regular.fntdata"/><Relationship Id="rId35" Type="http://schemas.openxmlformats.org/officeDocument/2006/relationships/slide" Target="slides/slide30.xml"/><Relationship Id="rId79" Type="http://schemas.openxmlformats.org/officeDocument/2006/relationships/font" Target="fonts/Roboto-bold.fntdata"/><Relationship Id="rId34" Type="http://schemas.openxmlformats.org/officeDocument/2006/relationships/slide" Target="slides/slide29.xml"/><Relationship Id="rId78" Type="http://schemas.openxmlformats.org/officeDocument/2006/relationships/font" Target="fonts/Roboto-regular.fntdata"/><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91" Type="http://schemas.openxmlformats.org/officeDocument/2006/relationships/font" Target="fonts/TitilliumWebLight-bold.fntdata"/><Relationship Id="rId90" Type="http://schemas.openxmlformats.org/officeDocument/2006/relationships/font" Target="fonts/TitilliumWebLight-regular.fntdata"/><Relationship Id="rId93" Type="http://schemas.openxmlformats.org/officeDocument/2006/relationships/font" Target="fonts/TitilliumWebLight-boldItalic.fntdata"/><Relationship Id="rId92" Type="http://schemas.openxmlformats.org/officeDocument/2006/relationships/font" Target="fonts/TitilliumWebLight-italic.fntdata"/><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jpg>
</file>

<file path=ppt/media/image34.jpg>
</file>

<file path=ppt/media/image35.png>
</file>

<file path=ppt/media/image36.png>
</file>

<file path=ppt/media/image37.jpg>
</file>

<file path=ppt/media/image38.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2" name="Shape 3832"/>
        <p:cNvGrpSpPr/>
        <p:nvPr/>
      </p:nvGrpSpPr>
      <p:grpSpPr>
        <a:xfrm>
          <a:off x="0" y="0"/>
          <a:ext cx="0" cy="0"/>
          <a:chOff x="0" y="0"/>
          <a:chExt cx="0" cy="0"/>
        </a:xfrm>
      </p:grpSpPr>
      <p:sp>
        <p:nvSpPr>
          <p:cNvPr id="3833" name="Google Shape;3833;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34" name="Google Shape;3834;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8" name="Shape 3898"/>
        <p:cNvGrpSpPr/>
        <p:nvPr/>
      </p:nvGrpSpPr>
      <p:grpSpPr>
        <a:xfrm>
          <a:off x="0" y="0"/>
          <a:ext cx="0" cy="0"/>
          <a:chOff x="0" y="0"/>
          <a:chExt cx="0" cy="0"/>
        </a:xfrm>
      </p:grpSpPr>
      <p:sp>
        <p:nvSpPr>
          <p:cNvPr id="3899" name="Google Shape;3899;g375812704bb_0_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00" name="Google Shape;3900;g375812704b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6" name="Shape 3906"/>
        <p:cNvGrpSpPr/>
        <p:nvPr/>
      </p:nvGrpSpPr>
      <p:grpSpPr>
        <a:xfrm>
          <a:off x="0" y="0"/>
          <a:ext cx="0" cy="0"/>
          <a:chOff x="0" y="0"/>
          <a:chExt cx="0" cy="0"/>
        </a:xfrm>
      </p:grpSpPr>
      <p:sp>
        <p:nvSpPr>
          <p:cNvPr id="3907" name="Google Shape;3907;g375812704bb_0_3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08" name="Google Shape;3908;g375812704b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4" name="Shape 3914"/>
        <p:cNvGrpSpPr/>
        <p:nvPr/>
      </p:nvGrpSpPr>
      <p:grpSpPr>
        <a:xfrm>
          <a:off x="0" y="0"/>
          <a:ext cx="0" cy="0"/>
          <a:chOff x="0" y="0"/>
          <a:chExt cx="0" cy="0"/>
        </a:xfrm>
      </p:grpSpPr>
      <p:sp>
        <p:nvSpPr>
          <p:cNvPr id="3915" name="Google Shape;3915;g375812704bb_0_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16" name="Google Shape;3916;g375812704bb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1" name="Shape 3921"/>
        <p:cNvGrpSpPr/>
        <p:nvPr/>
      </p:nvGrpSpPr>
      <p:grpSpPr>
        <a:xfrm>
          <a:off x="0" y="0"/>
          <a:ext cx="0" cy="0"/>
          <a:chOff x="0" y="0"/>
          <a:chExt cx="0" cy="0"/>
        </a:xfrm>
      </p:grpSpPr>
      <p:sp>
        <p:nvSpPr>
          <p:cNvPr id="3922" name="Google Shape;3922;g375812704bb_0_4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23" name="Google Shape;3923;g375812704b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7" name="Shape 3927"/>
        <p:cNvGrpSpPr/>
        <p:nvPr/>
      </p:nvGrpSpPr>
      <p:grpSpPr>
        <a:xfrm>
          <a:off x="0" y="0"/>
          <a:ext cx="0" cy="0"/>
          <a:chOff x="0" y="0"/>
          <a:chExt cx="0" cy="0"/>
        </a:xfrm>
      </p:grpSpPr>
      <p:sp>
        <p:nvSpPr>
          <p:cNvPr id="3928" name="Google Shape;3928;g375812704bb_0_4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29" name="Google Shape;3929;g375812704bb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4" name="Shape 3934"/>
        <p:cNvGrpSpPr/>
        <p:nvPr/>
      </p:nvGrpSpPr>
      <p:grpSpPr>
        <a:xfrm>
          <a:off x="0" y="0"/>
          <a:ext cx="0" cy="0"/>
          <a:chOff x="0" y="0"/>
          <a:chExt cx="0" cy="0"/>
        </a:xfrm>
      </p:grpSpPr>
      <p:sp>
        <p:nvSpPr>
          <p:cNvPr id="3935" name="Google Shape;3935;g37b3eb2af63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36" name="Google Shape;3936;g37b3eb2af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3" name="Shape 3943"/>
        <p:cNvGrpSpPr/>
        <p:nvPr/>
      </p:nvGrpSpPr>
      <p:grpSpPr>
        <a:xfrm>
          <a:off x="0" y="0"/>
          <a:ext cx="0" cy="0"/>
          <a:chOff x="0" y="0"/>
          <a:chExt cx="0" cy="0"/>
        </a:xfrm>
      </p:grpSpPr>
      <p:sp>
        <p:nvSpPr>
          <p:cNvPr id="3944" name="Google Shape;3944;g37b3eb2af63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45" name="Google Shape;3945;g37b3eb2af6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2" name="Shape 3952"/>
        <p:cNvGrpSpPr/>
        <p:nvPr/>
      </p:nvGrpSpPr>
      <p:grpSpPr>
        <a:xfrm>
          <a:off x="0" y="0"/>
          <a:ext cx="0" cy="0"/>
          <a:chOff x="0" y="0"/>
          <a:chExt cx="0" cy="0"/>
        </a:xfrm>
      </p:grpSpPr>
      <p:sp>
        <p:nvSpPr>
          <p:cNvPr id="3953" name="Google Shape;3953;g37b3eb2af63_0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54" name="Google Shape;3954;g37b3eb2af6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1" name="Shape 3961"/>
        <p:cNvGrpSpPr/>
        <p:nvPr/>
      </p:nvGrpSpPr>
      <p:grpSpPr>
        <a:xfrm>
          <a:off x="0" y="0"/>
          <a:ext cx="0" cy="0"/>
          <a:chOff x="0" y="0"/>
          <a:chExt cx="0" cy="0"/>
        </a:xfrm>
      </p:grpSpPr>
      <p:sp>
        <p:nvSpPr>
          <p:cNvPr id="3962" name="Google Shape;3962;g37b3eb2af63_0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63" name="Google Shape;3963;g37b3eb2af6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2" name="Shape 3972"/>
        <p:cNvGrpSpPr/>
        <p:nvPr/>
      </p:nvGrpSpPr>
      <p:grpSpPr>
        <a:xfrm>
          <a:off x="0" y="0"/>
          <a:ext cx="0" cy="0"/>
          <a:chOff x="0" y="0"/>
          <a:chExt cx="0" cy="0"/>
        </a:xfrm>
      </p:grpSpPr>
      <p:sp>
        <p:nvSpPr>
          <p:cNvPr id="3973" name="Google Shape;3973;g37b3eb2af63_0_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74" name="Google Shape;3974;g37b3eb2af6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9" name="Shape 3839"/>
        <p:cNvGrpSpPr/>
        <p:nvPr/>
      </p:nvGrpSpPr>
      <p:grpSpPr>
        <a:xfrm>
          <a:off x="0" y="0"/>
          <a:ext cx="0" cy="0"/>
          <a:chOff x="0" y="0"/>
          <a:chExt cx="0" cy="0"/>
        </a:xfrm>
      </p:grpSpPr>
      <p:sp>
        <p:nvSpPr>
          <p:cNvPr id="3840" name="Google Shape;3840;g3754a7e2117_0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41" name="Google Shape;3841;g3754a7e211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3" name="Shape 3983"/>
        <p:cNvGrpSpPr/>
        <p:nvPr/>
      </p:nvGrpSpPr>
      <p:grpSpPr>
        <a:xfrm>
          <a:off x="0" y="0"/>
          <a:ext cx="0" cy="0"/>
          <a:chOff x="0" y="0"/>
          <a:chExt cx="0" cy="0"/>
        </a:xfrm>
      </p:grpSpPr>
      <p:sp>
        <p:nvSpPr>
          <p:cNvPr id="3984" name="Google Shape;3984;g37b3eb2af63_0_4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85" name="Google Shape;3985;g37b3eb2af63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4" name="Shape 3994"/>
        <p:cNvGrpSpPr/>
        <p:nvPr/>
      </p:nvGrpSpPr>
      <p:grpSpPr>
        <a:xfrm>
          <a:off x="0" y="0"/>
          <a:ext cx="0" cy="0"/>
          <a:chOff x="0" y="0"/>
          <a:chExt cx="0" cy="0"/>
        </a:xfrm>
      </p:grpSpPr>
      <p:sp>
        <p:nvSpPr>
          <p:cNvPr id="3995" name="Google Shape;3995;g37b3eb2af63_0_10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96" name="Google Shape;3996;g37b3eb2af6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5" name="Shape 4005"/>
        <p:cNvGrpSpPr/>
        <p:nvPr/>
      </p:nvGrpSpPr>
      <p:grpSpPr>
        <a:xfrm>
          <a:off x="0" y="0"/>
          <a:ext cx="0" cy="0"/>
          <a:chOff x="0" y="0"/>
          <a:chExt cx="0" cy="0"/>
        </a:xfrm>
      </p:grpSpPr>
      <p:sp>
        <p:nvSpPr>
          <p:cNvPr id="4006" name="Google Shape;4006;g37b3eb2af63_0_1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07" name="Google Shape;4007;g37b3eb2af63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6" name="Shape 4016"/>
        <p:cNvGrpSpPr/>
        <p:nvPr/>
      </p:nvGrpSpPr>
      <p:grpSpPr>
        <a:xfrm>
          <a:off x="0" y="0"/>
          <a:ext cx="0" cy="0"/>
          <a:chOff x="0" y="0"/>
          <a:chExt cx="0" cy="0"/>
        </a:xfrm>
      </p:grpSpPr>
      <p:sp>
        <p:nvSpPr>
          <p:cNvPr id="4017" name="Google Shape;4017;g35f391192_0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18" name="Google Shape;4018;g35f391192_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2" name="Shape 4022"/>
        <p:cNvGrpSpPr/>
        <p:nvPr/>
      </p:nvGrpSpPr>
      <p:grpSpPr>
        <a:xfrm>
          <a:off x="0" y="0"/>
          <a:ext cx="0" cy="0"/>
          <a:chOff x="0" y="0"/>
          <a:chExt cx="0" cy="0"/>
        </a:xfrm>
      </p:grpSpPr>
      <p:sp>
        <p:nvSpPr>
          <p:cNvPr id="4023" name="Google Shape;4023;g37b3eb2af63_0_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24" name="Google Shape;4024;g37b3eb2af6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9" name="Shape 4029"/>
        <p:cNvGrpSpPr/>
        <p:nvPr/>
      </p:nvGrpSpPr>
      <p:grpSpPr>
        <a:xfrm>
          <a:off x="0" y="0"/>
          <a:ext cx="0" cy="0"/>
          <a:chOff x="0" y="0"/>
          <a:chExt cx="0" cy="0"/>
        </a:xfrm>
      </p:grpSpPr>
      <p:sp>
        <p:nvSpPr>
          <p:cNvPr id="4030" name="Google Shape;4030;g37b3eb2af63_0_13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31" name="Google Shape;4031;g37b3eb2af63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7" name="Shape 4037"/>
        <p:cNvGrpSpPr/>
        <p:nvPr/>
      </p:nvGrpSpPr>
      <p:grpSpPr>
        <a:xfrm>
          <a:off x="0" y="0"/>
          <a:ext cx="0" cy="0"/>
          <a:chOff x="0" y="0"/>
          <a:chExt cx="0" cy="0"/>
        </a:xfrm>
      </p:grpSpPr>
      <p:sp>
        <p:nvSpPr>
          <p:cNvPr id="4038" name="Google Shape;4038;g37b3eb2af63_0_14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39" name="Google Shape;4039;g37b3eb2af63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6" name="Shape 4046"/>
        <p:cNvGrpSpPr/>
        <p:nvPr/>
      </p:nvGrpSpPr>
      <p:grpSpPr>
        <a:xfrm>
          <a:off x="0" y="0"/>
          <a:ext cx="0" cy="0"/>
          <a:chOff x="0" y="0"/>
          <a:chExt cx="0" cy="0"/>
        </a:xfrm>
      </p:grpSpPr>
      <p:sp>
        <p:nvSpPr>
          <p:cNvPr id="4047" name="Google Shape;4047;g37b6511d165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48" name="Google Shape;4048;g37b6511d1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4" name="Shape 4054"/>
        <p:cNvGrpSpPr/>
        <p:nvPr/>
      </p:nvGrpSpPr>
      <p:grpSpPr>
        <a:xfrm>
          <a:off x="0" y="0"/>
          <a:ext cx="0" cy="0"/>
          <a:chOff x="0" y="0"/>
          <a:chExt cx="0" cy="0"/>
        </a:xfrm>
      </p:grpSpPr>
      <p:sp>
        <p:nvSpPr>
          <p:cNvPr id="4055" name="Google Shape;4055;g37b3eb2af63_0_1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56" name="Google Shape;4056;g37b3eb2af63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3" name="Shape 4063"/>
        <p:cNvGrpSpPr/>
        <p:nvPr/>
      </p:nvGrpSpPr>
      <p:grpSpPr>
        <a:xfrm>
          <a:off x="0" y="0"/>
          <a:ext cx="0" cy="0"/>
          <a:chOff x="0" y="0"/>
          <a:chExt cx="0" cy="0"/>
        </a:xfrm>
      </p:grpSpPr>
      <p:sp>
        <p:nvSpPr>
          <p:cNvPr id="4064" name="Google Shape;4064;g37b3eb2af63_0_16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65" name="Google Shape;4065;g37b3eb2af63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6" name="Shape 3846"/>
        <p:cNvGrpSpPr/>
        <p:nvPr/>
      </p:nvGrpSpPr>
      <p:grpSpPr>
        <a:xfrm>
          <a:off x="0" y="0"/>
          <a:ext cx="0" cy="0"/>
          <a:chOff x="0" y="0"/>
          <a:chExt cx="0" cy="0"/>
        </a:xfrm>
      </p:grpSpPr>
      <p:sp>
        <p:nvSpPr>
          <p:cNvPr id="3847" name="Google Shape;3847;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48" name="Google Shape;3848;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2" name="Shape 4072"/>
        <p:cNvGrpSpPr/>
        <p:nvPr/>
      </p:nvGrpSpPr>
      <p:grpSpPr>
        <a:xfrm>
          <a:off x="0" y="0"/>
          <a:ext cx="0" cy="0"/>
          <a:chOff x="0" y="0"/>
          <a:chExt cx="0" cy="0"/>
        </a:xfrm>
      </p:grpSpPr>
      <p:sp>
        <p:nvSpPr>
          <p:cNvPr id="4073" name="Google Shape;4073;g37b3eb2af63_0_16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74" name="Google Shape;4074;g37b3eb2af63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1" name="Shape 4081"/>
        <p:cNvGrpSpPr/>
        <p:nvPr/>
      </p:nvGrpSpPr>
      <p:grpSpPr>
        <a:xfrm>
          <a:off x="0" y="0"/>
          <a:ext cx="0" cy="0"/>
          <a:chOff x="0" y="0"/>
          <a:chExt cx="0" cy="0"/>
        </a:xfrm>
      </p:grpSpPr>
      <p:sp>
        <p:nvSpPr>
          <p:cNvPr id="4082" name="Google Shape;4082;g37b3eb2af63_0_17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83" name="Google Shape;4083;g37b3eb2af63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0" name="Shape 4090"/>
        <p:cNvGrpSpPr/>
        <p:nvPr/>
      </p:nvGrpSpPr>
      <p:grpSpPr>
        <a:xfrm>
          <a:off x="0" y="0"/>
          <a:ext cx="0" cy="0"/>
          <a:chOff x="0" y="0"/>
          <a:chExt cx="0" cy="0"/>
        </a:xfrm>
      </p:grpSpPr>
      <p:sp>
        <p:nvSpPr>
          <p:cNvPr id="4091" name="Google Shape;4091;g37b3eb2af63_0_18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92" name="Google Shape;4092;g37b3eb2af63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8" name="Shape 4098"/>
        <p:cNvGrpSpPr/>
        <p:nvPr/>
      </p:nvGrpSpPr>
      <p:grpSpPr>
        <a:xfrm>
          <a:off x="0" y="0"/>
          <a:ext cx="0" cy="0"/>
          <a:chOff x="0" y="0"/>
          <a:chExt cx="0" cy="0"/>
        </a:xfrm>
      </p:grpSpPr>
      <p:sp>
        <p:nvSpPr>
          <p:cNvPr id="4099" name="Google Shape;4099;g37b3eb2af63_0_19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00" name="Google Shape;4100;g37b3eb2af63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6" name="Shape 4106"/>
        <p:cNvGrpSpPr/>
        <p:nvPr/>
      </p:nvGrpSpPr>
      <p:grpSpPr>
        <a:xfrm>
          <a:off x="0" y="0"/>
          <a:ext cx="0" cy="0"/>
          <a:chOff x="0" y="0"/>
          <a:chExt cx="0" cy="0"/>
        </a:xfrm>
      </p:grpSpPr>
      <p:sp>
        <p:nvSpPr>
          <p:cNvPr id="4107" name="Google Shape;4107;g37b3eb2af63_0_20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08" name="Google Shape;4108;g37b3eb2af63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4" name="Shape 4114"/>
        <p:cNvGrpSpPr/>
        <p:nvPr/>
      </p:nvGrpSpPr>
      <p:grpSpPr>
        <a:xfrm>
          <a:off x="0" y="0"/>
          <a:ext cx="0" cy="0"/>
          <a:chOff x="0" y="0"/>
          <a:chExt cx="0" cy="0"/>
        </a:xfrm>
      </p:grpSpPr>
      <p:sp>
        <p:nvSpPr>
          <p:cNvPr id="4115" name="Google Shape;4115;g37b3eb2af63_0_6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16" name="Google Shape;4116;g37b3eb2af63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2" name="Shape 4122"/>
        <p:cNvGrpSpPr/>
        <p:nvPr/>
      </p:nvGrpSpPr>
      <p:grpSpPr>
        <a:xfrm>
          <a:off x="0" y="0"/>
          <a:ext cx="0" cy="0"/>
          <a:chOff x="0" y="0"/>
          <a:chExt cx="0" cy="0"/>
        </a:xfrm>
      </p:grpSpPr>
      <p:sp>
        <p:nvSpPr>
          <p:cNvPr id="4123" name="Google Shape;4123;g37b3eb2af63_0_7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24" name="Google Shape;4124;g37b3eb2af63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0" name="Shape 4130"/>
        <p:cNvGrpSpPr/>
        <p:nvPr/>
      </p:nvGrpSpPr>
      <p:grpSpPr>
        <a:xfrm>
          <a:off x="0" y="0"/>
          <a:ext cx="0" cy="0"/>
          <a:chOff x="0" y="0"/>
          <a:chExt cx="0" cy="0"/>
        </a:xfrm>
      </p:grpSpPr>
      <p:sp>
        <p:nvSpPr>
          <p:cNvPr id="4131" name="Google Shape;4131;g35f391192_0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32" name="Google Shape;4132;g35f391192_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8" name="Shape 4138"/>
        <p:cNvGrpSpPr/>
        <p:nvPr/>
      </p:nvGrpSpPr>
      <p:grpSpPr>
        <a:xfrm>
          <a:off x="0" y="0"/>
          <a:ext cx="0" cy="0"/>
          <a:chOff x="0" y="0"/>
          <a:chExt cx="0" cy="0"/>
        </a:xfrm>
      </p:grpSpPr>
      <p:sp>
        <p:nvSpPr>
          <p:cNvPr id="4139" name="Google Shape;4139;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40" name="Google Shape;4140;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8" name="Shape 4158"/>
        <p:cNvGrpSpPr/>
        <p:nvPr/>
      </p:nvGrpSpPr>
      <p:grpSpPr>
        <a:xfrm>
          <a:off x="0" y="0"/>
          <a:ext cx="0" cy="0"/>
          <a:chOff x="0" y="0"/>
          <a:chExt cx="0" cy="0"/>
        </a:xfrm>
      </p:grpSpPr>
      <p:sp>
        <p:nvSpPr>
          <p:cNvPr id="4159" name="Google Shape;4159;g375812704bb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60" name="Google Shape;4160;g375812704b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4" name="Shape 3854"/>
        <p:cNvGrpSpPr/>
        <p:nvPr/>
      </p:nvGrpSpPr>
      <p:grpSpPr>
        <a:xfrm>
          <a:off x="0" y="0"/>
          <a:ext cx="0" cy="0"/>
          <a:chOff x="0" y="0"/>
          <a:chExt cx="0" cy="0"/>
        </a:xfrm>
      </p:grpSpPr>
      <p:sp>
        <p:nvSpPr>
          <p:cNvPr id="3855" name="Google Shape;3855;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56" name="Google Shape;3856;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6" name="Shape 4166"/>
        <p:cNvGrpSpPr/>
        <p:nvPr/>
      </p:nvGrpSpPr>
      <p:grpSpPr>
        <a:xfrm>
          <a:off x="0" y="0"/>
          <a:ext cx="0" cy="0"/>
          <a:chOff x="0" y="0"/>
          <a:chExt cx="0" cy="0"/>
        </a:xfrm>
      </p:grpSpPr>
      <p:sp>
        <p:nvSpPr>
          <p:cNvPr id="4167" name="Google Shape;4167;g35f391192_0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68" name="Google Shape;4168;g35f391192_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5" name="Shape 4175"/>
        <p:cNvGrpSpPr/>
        <p:nvPr/>
      </p:nvGrpSpPr>
      <p:grpSpPr>
        <a:xfrm>
          <a:off x="0" y="0"/>
          <a:ext cx="0" cy="0"/>
          <a:chOff x="0" y="0"/>
          <a:chExt cx="0" cy="0"/>
        </a:xfrm>
      </p:grpSpPr>
      <p:sp>
        <p:nvSpPr>
          <p:cNvPr id="4176" name="Google Shape;4176;g35f391192_0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77" name="Google Shape;4177;g35f391192_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4" name="Shape 4184"/>
        <p:cNvGrpSpPr/>
        <p:nvPr/>
      </p:nvGrpSpPr>
      <p:grpSpPr>
        <a:xfrm>
          <a:off x="0" y="0"/>
          <a:ext cx="0" cy="0"/>
          <a:chOff x="0" y="0"/>
          <a:chExt cx="0" cy="0"/>
        </a:xfrm>
      </p:grpSpPr>
      <p:sp>
        <p:nvSpPr>
          <p:cNvPr id="4185" name="Google Shape;4185;g35f391192_08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86" name="Google Shape;4186;g35f391192_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1" name="Shape 4191"/>
        <p:cNvGrpSpPr/>
        <p:nvPr/>
      </p:nvGrpSpPr>
      <p:grpSpPr>
        <a:xfrm>
          <a:off x="0" y="0"/>
          <a:ext cx="0" cy="0"/>
          <a:chOff x="0" y="0"/>
          <a:chExt cx="0" cy="0"/>
        </a:xfrm>
      </p:grpSpPr>
      <p:sp>
        <p:nvSpPr>
          <p:cNvPr id="4192" name="Google Shape;4192;g35ed75ccf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93" name="Google Shape;4193;g35ed75ccf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5" name="Shape 4205"/>
        <p:cNvGrpSpPr/>
        <p:nvPr/>
      </p:nvGrpSpPr>
      <p:grpSpPr>
        <a:xfrm>
          <a:off x="0" y="0"/>
          <a:ext cx="0" cy="0"/>
          <a:chOff x="0" y="0"/>
          <a:chExt cx="0" cy="0"/>
        </a:xfrm>
      </p:grpSpPr>
      <p:sp>
        <p:nvSpPr>
          <p:cNvPr id="4206" name="Google Shape;4206;g35ed75ccf_0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07" name="Google Shape;4207;g35ed75ccf_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2" name="Shape 4212"/>
        <p:cNvGrpSpPr/>
        <p:nvPr/>
      </p:nvGrpSpPr>
      <p:grpSpPr>
        <a:xfrm>
          <a:off x="0" y="0"/>
          <a:ext cx="0" cy="0"/>
          <a:chOff x="0" y="0"/>
          <a:chExt cx="0" cy="0"/>
        </a:xfrm>
      </p:grpSpPr>
      <p:sp>
        <p:nvSpPr>
          <p:cNvPr id="4213" name="Google Shape;4213;g35ed75ccf_0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14" name="Google Shape;4214;g35ed75ccf_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3" name="Shape 4223"/>
        <p:cNvGrpSpPr/>
        <p:nvPr/>
      </p:nvGrpSpPr>
      <p:grpSpPr>
        <a:xfrm>
          <a:off x="0" y="0"/>
          <a:ext cx="0" cy="0"/>
          <a:chOff x="0" y="0"/>
          <a:chExt cx="0" cy="0"/>
        </a:xfrm>
      </p:grpSpPr>
      <p:sp>
        <p:nvSpPr>
          <p:cNvPr id="4224" name="Google Shape;4224;g35ed75ccf_0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25" name="Google Shape;4225;g35ed75ccf_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4" name="Shape 4234"/>
        <p:cNvGrpSpPr/>
        <p:nvPr/>
      </p:nvGrpSpPr>
      <p:grpSpPr>
        <a:xfrm>
          <a:off x="0" y="0"/>
          <a:ext cx="0" cy="0"/>
          <a:chOff x="0" y="0"/>
          <a:chExt cx="0" cy="0"/>
        </a:xfrm>
      </p:grpSpPr>
      <p:sp>
        <p:nvSpPr>
          <p:cNvPr id="4235" name="Google Shape;4235;g35ed75ccf_0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36" name="Google Shape;4236;g35ed75ccf_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6" name="Shape 4246"/>
        <p:cNvGrpSpPr/>
        <p:nvPr/>
      </p:nvGrpSpPr>
      <p:grpSpPr>
        <a:xfrm>
          <a:off x="0" y="0"/>
          <a:ext cx="0" cy="0"/>
          <a:chOff x="0" y="0"/>
          <a:chExt cx="0" cy="0"/>
        </a:xfrm>
      </p:grpSpPr>
      <p:sp>
        <p:nvSpPr>
          <p:cNvPr id="4247" name="Google Shape;4247;g35ed75ccf_0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48" name="Google Shape;4248;g35ed75ccf_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0" name="Shape 4270"/>
        <p:cNvGrpSpPr/>
        <p:nvPr/>
      </p:nvGrpSpPr>
      <p:grpSpPr>
        <a:xfrm>
          <a:off x="0" y="0"/>
          <a:ext cx="0" cy="0"/>
          <a:chOff x="0" y="0"/>
          <a:chExt cx="0" cy="0"/>
        </a:xfrm>
      </p:grpSpPr>
      <p:sp>
        <p:nvSpPr>
          <p:cNvPr id="4271" name="Google Shape;4271;g35ed75ccf_09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72" name="Google Shape;4272;g35ed75ccf_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2" name="Shape 3862"/>
        <p:cNvGrpSpPr/>
        <p:nvPr/>
      </p:nvGrpSpPr>
      <p:grpSpPr>
        <a:xfrm>
          <a:off x="0" y="0"/>
          <a:ext cx="0" cy="0"/>
          <a:chOff x="0" y="0"/>
          <a:chExt cx="0" cy="0"/>
        </a:xfrm>
      </p:grpSpPr>
      <p:sp>
        <p:nvSpPr>
          <p:cNvPr id="3863" name="Google Shape;3863;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64" name="Google Shape;3864;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2" name="Shape 4282"/>
        <p:cNvGrpSpPr/>
        <p:nvPr/>
      </p:nvGrpSpPr>
      <p:grpSpPr>
        <a:xfrm>
          <a:off x="0" y="0"/>
          <a:ext cx="0" cy="0"/>
          <a:chOff x="0" y="0"/>
          <a:chExt cx="0" cy="0"/>
        </a:xfrm>
      </p:grpSpPr>
      <p:sp>
        <p:nvSpPr>
          <p:cNvPr id="4283" name="Google Shape;4283;g35ed75ccf_010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84" name="Google Shape;4284;g35ed75ccf_0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4" name="Shape 4294"/>
        <p:cNvGrpSpPr/>
        <p:nvPr/>
      </p:nvGrpSpPr>
      <p:grpSpPr>
        <a:xfrm>
          <a:off x="0" y="0"/>
          <a:ext cx="0" cy="0"/>
          <a:chOff x="0" y="0"/>
          <a:chExt cx="0" cy="0"/>
        </a:xfrm>
      </p:grpSpPr>
      <p:sp>
        <p:nvSpPr>
          <p:cNvPr id="4295" name="Google Shape;4295;g35ed75ccf_01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96" name="Google Shape;4296;g35ed75ccf_0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6" name="Shape 4306"/>
        <p:cNvGrpSpPr/>
        <p:nvPr/>
      </p:nvGrpSpPr>
      <p:grpSpPr>
        <a:xfrm>
          <a:off x="0" y="0"/>
          <a:ext cx="0" cy="0"/>
          <a:chOff x="0" y="0"/>
          <a:chExt cx="0" cy="0"/>
        </a:xfrm>
      </p:grpSpPr>
      <p:sp>
        <p:nvSpPr>
          <p:cNvPr id="4307" name="Google Shape;4307;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08" name="Google Shape;4308;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4" name="Shape 4314"/>
        <p:cNvGrpSpPr/>
        <p:nvPr/>
      </p:nvGrpSpPr>
      <p:grpSpPr>
        <a:xfrm>
          <a:off x="0" y="0"/>
          <a:ext cx="0" cy="0"/>
          <a:chOff x="0" y="0"/>
          <a:chExt cx="0" cy="0"/>
        </a:xfrm>
      </p:grpSpPr>
      <p:sp>
        <p:nvSpPr>
          <p:cNvPr id="4315" name="Google Shape;4315;g35ed75ccf_01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16" name="Google Shape;4316;g35ed75ccf_0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1" name="Shape 4321"/>
        <p:cNvGrpSpPr/>
        <p:nvPr/>
      </p:nvGrpSpPr>
      <p:grpSpPr>
        <a:xfrm>
          <a:off x="0" y="0"/>
          <a:ext cx="0" cy="0"/>
          <a:chOff x="0" y="0"/>
          <a:chExt cx="0" cy="0"/>
        </a:xfrm>
      </p:grpSpPr>
      <p:sp>
        <p:nvSpPr>
          <p:cNvPr id="4322" name="Google Shape;4322;g35ed75ccf_014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23" name="Google Shape;4323;g35ed75ccf_0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9" name="Shape 4329"/>
        <p:cNvGrpSpPr/>
        <p:nvPr/>
      </p:nvGrpSpPr>
      <p:grpSpPr>
        <a:xfrm>
          <a:off x="0" y="0"/>
          <a:ext cx="0" cy="0"/>
          <a:chOff x="0" y="0"/>
          <a:chExt cx="0" cy="0"/>
        </a:xfrm>
      </p:grpSpPr>
      <p:sp>
        <p:nvSpPr>
          <p:cNvPr id="4330" name="Google Shape;4330;gd29438504e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31" name="Google Shape;4331;gd2943850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5" name="Shape 4335"/>
        <p:cNvGrpSpPr/>
        <p:nvPr/>
      </p:nvGrpSpPr>
      <p:grpSpPr>
        <a:xfrm>
          <a:off x="0" y="0"/>
          <a:ext cx="0" cy="0"/>
          <a:chOff x="0" y="0"/>
          <a:chExt cx="0" cy="0"/>
        </a:xfrm>
      </p:grpSpPr>
      <p:sp>
        <p:nvSpPr>
          <p:cNvPr id="4336" name="Google Shape;4336;gd29438504e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37" name="Google Shape;4337;gd29438504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8" name="Shape 4378"/>
        <p:cNvGrpSpPr/>
        <p:nvPr/>
      </p:nvGrpSpPr>
      <p:grpSpPr>
        <a:xfrm>
          <a:off x="0" y="0"/>
          <a:ext cx="0" cy="0"/>
          <a:chOff x="0" y="0"/>
          <a:chExt cx="0" cy="0"/>
        </a:xfrm>
      </p:grpSpPr>
      <p:sp>
        <p:nvSpPr>
          <p:cNvPr id="4379" name="Google Shape;4379;gd29438504e_0_4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80" name="Google Shape;4380;gd29438504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0" name="Shape 4410"/>
        <p:cNvGrpSpPr/>
        <p:nvPr/>
      </p:nvGrpSpPr>
      <p:grpSpPr>
        <a:xfrm>
          <a:off x="0" y="0"/>
          <a:ext cx="0" cy="0"/>
          <a:chOff x="0" y="0"/>
          <a:chExt cx="0" cy="0"/>
        </a:xfrm>
      </p:grpSpPr>
      <p:sp>
        <p:nvSpPr>
          <p:cNvPr id="4411" name="Google Shape;4411;gd29438504e_0_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12" name="Google Shape;4412;gd29438504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7" name="Shape 4417"/>
        <p:cNvGrpSpPr/>
        <p:nvPr/>
      </p:nvGrpSpPr>
      <p:grpSpPr>
        <a:xfrm>
          <a:off x="0" y="0"/>
          <a:ext cx="0" cy="0"/>
          <a:chOff x="0" y="0"/>
          <a:chExt cx="0" cy="0"/>
        </a:xfrm>
      </p:grpSpPr>
      <p:sp>
        <p:nvSpPr>
          <p:cNvPr id="4418" name="Google Shape;4418;gd29438504e_0_8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19" name="Google Shape;4419;gd29438504e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8" name="Shape 3868"/>
        <p:cNvGrpSpPr/>
        <p:nvPr/>
      </p:nvGrpSpPr>
      <p:grpSpPr>
        <a:xfrm>
          <a:off x="0" y="0"/>
          <a:ext cx="0" cy="0"/>
          <a:chOff x="0" y="0"/>
          <a:chExt cx="0" cy="0"/>
        </a:xfrm>
      </p:grpSpPr>
      <p:sp>
        <p:nvSpPr>
          <p:cNvPr id="3869" name="Google Shape;3869;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70" name="Google Shape;38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5" name="Shape 4435"/>
        <p:cNvGrpSpPr/>
        <p:nvPr/>
      </p:nvGrpSpPr>
      <p:grpSpPr>
        <a:xfrm>
          <a:off x="0" y="0"/>
          <a:ext cx="0" cy="0"/>
          <a:chOff x="0" y="0"/>
          <a:chExt cx="0" cy="0"/>
        </a:xfrm>
      </p:grpSpPr>
      <p:sp>
        <p:nvSpPr>
          <p:cNvPr id="4436" name="Google Shape;4436;gd29438504e_0_10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37" name="Google Shape;4437;gd29438504e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5" name="Shape 4475"/>
        <p:cNvGrpSpPr/>
        <p:nvPr/>
      </p:nvGrpSpPr>
      <p:grpSpPr>
        <a:xfrm>
          <a:off x="0" y="0"/>
          <a:ext cx="0" cy="0"/>
          <a:chOff x="0" y="0"/>
          <a:chExt cx="0" cy="0"/>
        </a:xfrm>
      </p:grpSpPr>
      <p:sp>
        <p:nvSpPr>
          <p:cNvPr id="4476" name="Google Shape;4476;gd29438504e_0_14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77" name="Google Shape;4477;gd29438504e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1" name="Shape 4501"/>
        <p:cNvGrpSpPr/>
        <p:nvPr/>
      </p:nvGrpSpPr>
      <p:grpSpPr>
        <a:xfrm>
          <a:off x="0" y="0"/>
          <a:ext cx="0" cy="0"/>
          <a:chOff x="0" y="0"/>
          <a:chExt cx="0" cy="0"/>
        </a:xfrm>
      </p:grpSpPr>
      <p:sp>
        <p:nvSpPr>
          <p:cNvPr id="4502" name="Google Shape;4502;gd29438504e_0_1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03" name="Google Shape;4503;gd29438504e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5" name="Shape 4515"/>
        <p:cNvGrpSpPr/>
        <p:nvPr/>
      </p:nvGrpSpPr>
      <p:grpSpPr>
        <a:xfrm>
          <a:off x="0" y="0"/>
          <a:ext cx="0" cy="0"/>
          <a:chOff x="0" y="0"/>
          <a:chExt cx="0" cy="0"/>
        </a:xfrm>
      </p:grpSpPr>
      <p:sp>
        <p:nvSpPr>
          <p:cNvPr id="4516" name="Google Shape;4516;gd29438504e_0_1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17" name="Google Shape;4517;gd29438504e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5" name="Shape 4605"/>
        <p:cNvGrpSpPr/>
        <p:nvPr/>
      </p:nvGrpSpPr>
      <p:grpSpPr>
        <a:xfrm>
          <a:off x="0" y="0"/>
          <a:ext cx="0" cy="0"/>
          <a:chOff x="0" y="0"/>
          <a:chExt cx="0" cy="0"/>
        </a:xfrm>
      </p:grpSpPr>
      <p:sp>
        <p:nvSpPr>
          <p:cNvPr id="4606" name="Google Shape;4606;gd29438504e_0_2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07" name="Google Shape;4607;gd29438504e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2" name="Shape 4612"/>
        <p:cNvGrpSpPr/>
        <p:nvPr/>
      </p:nvGrpSpPr>
      <p:grpSpPr>
        <a:xfrm>
          <a:off x="0" y="0"/>
          <a:ext cx="0" cy="0"/>
          <a:chOff x="0" y="0"/>
          <a:chExt cx="0" cy="0"/>
        </a:xfrm>
      </p:grpSpPr>
      <p:sp>
        <p:nvSpPr>
          <p:cNvPr id="4613" name="Google Shape;4613;g35694cd56_06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14" name="Google Shape;4614;g35694cd56_0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1" name="Shape 4901"/>
        <p:cNvGrpSpPr/>
        <p:nvPr/>
      </p:nvGrpSpPr>
      <p:grpSpPr>
        <a:xfrm>
          <a:off x="0" y="0"/>
          <a:ext cx="0" cy="0"/>
          <a:chOff x="0" y="0"/>
          <a:chExt cx="0" cy="0"/>
        </a:xfrm>
      </p:grpSpPr>
      <p:sp>
        <p:nvSpPr>
          <p:cNvPr id="4902" name="Google Shape;4902;g8503e61549_1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903" name="Google Shape;4903;g8503e61549_1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1" name="Shape 5351"/>
        <p:cNvGrpSpPr/>
        <p:nvPr/>
      </p:nvGrpSpPr>
      <p:grpSpPr>
        <a:xfrm>
          <a:off x="0" y="0"/>
          <a:ext cx="0" cy="0"/>
          <a:chOff x="0" y="0"/>
          <a:chExt cx="0" cy="0"/>
        </a:xfrm>
      </p:grpSpPr>
      <p:sp>
        <p:nvSpPr>
          <p:cNvPr id="5352" name="Google Shape;5352;g134fb1cf8c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53" name="Google Shape;5353;g134fb1cf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8" name="Shape 5358"/>
        <p:cNvGrpSpPr/>
        <p:nvPr/>
      </p:nvGrpSpPr>
      <p:grpSpPr>
        <a:xfrm>
          <a:off x="0" y="0"/>
          <a:ext cx="0" cy="0"/>
          <a:chOff x="0" y="0"/>
          <a:chExt cx="0" cy="0"/>
        </a:xfrm>
      </p:grpSpPr>
      <p:sp>
        <p:nvSpPr>
          <p:cNvPr id="5359" name="Google Shape;5359;g73d1576bf0_12_5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60" name="Google Shape;5360;g73d1576bf0_1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6" name="Shape 3876"/>
        <p:cNvGrpSpPr/>
        <p:nvPr/>
      </p:nvGrpSpPr>
      <p:grpSpPr>
        <a:xfrm>
          <a:off x="0" y="0"/>
          <a:ext cx="0" cy="0"/>
          <a:chOff x="0" y="0"/>
          <a:chExt cx="0" cy="0"/>
        </a:xfrm>
      </p:grpSpPr>
      <p:sp>
        <p:nvSpPr>
          <p:cNvPr id="3877" name="Google Shape;3877;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78" name="Google Shape;3878;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3" name="Shape 3883"/>
        <p:cNvGrpSpPr/>
        <p:nvPr/>
      </p:nvGrpSpPr>
      <p:grpSpPr>
        <a:xfrm>
          <a:off x="0" y="0"/>
          <a:ext cx="0" cy="0"/>
          <a:chOff x="0" y="0"/>
          <a:chExt cx="0" cy="0"/>
        </a:xfrm>
      </p:grpSpPr>
      <p:sp>
        <p:nvSpPr>
          <p:cNvPr id="3884" name="Google Shape;3884;g35f391192_0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85" name="Google Shape;3885;g35f391192_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0" name="Shape 3890"/>
        <p:cNvGrpSpPr/>
        <p:nvPr/>
      </p:nvGrpSpPr>
      <p:grpSpPr>
        <a:xfrm>
          <a:off x="0" y="0"/>
          <a:ext cx="0" cy="0"/>
          <a:chOff x="0" y="0"/>
          <a:chExt cx="0" cy="0"/>
        </a:xfrm>
      </p:grpSpPr>
      <p:sp>
        <p:nvSpPr>
          <p:cNvPr id="3891" name="Google Shape;3891;g375812704bb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92" name="Google Shape;3892;g375812704b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chemeClr val="accent5"/>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62000" y="696425"/>
            <a:ext cx="5396700" cy="1159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2"/>
              </a:buClr>
              <a:buSzPts val="6000"/>
              <a:buNone/>
              <a:defRPr sz="6000">
                <a:solidFill>
                  <a:schemeClr val="accent2"/>
                </a:solidFill>
              </a:defRPr>
            </a:lvl2pPr>
            <a:lvl3pPr lvl="2">
              <a:spcBef>
                <a:spcPts val="0"/>
              </a:spcBef>
              <a:spcAft>
                <a:spcPts val="0"/>
              </a:spcAft>
              <a:buClr>
                <a:schemeClr val="accent2"/>
              </a:buClr>
              <a:buSzPts val="6000"/>
              <a:buNone/>
              <a:defRPr sz="6000">
                <a:solidFill>
                  <a:schemeClr val="accent2"/>
                </a:solidFill>
              </a:defRPr>
            </a:lvl3pPr>
            <a:lvl4pPr lvl="3">
              <a:spcBef>
                <a:spcPts val="0"/>
              </a:spcBef>
              <a:spcAft>
                <a:spcPts val="0"/>
              </a:spcAft>
              <a:buClr>
                <a:schemeClr val="accent2"/>
              </a:buClr>
              <a:buSzPts val="6000"/>
              <a:buNone/>
              <a:defRPr sz="6000">
                <a:solidFill>
                  <a:schemeClr val="accent2"/>
                </a:solidFill>
              </a:defRPr>
            </a:lvl4pPr>
            <a:lvl5pPr lvl="4">
              <a:spcBef>
                <a:spcPts val="0"/>
              </a:spcBef>
              <a:spcAft>
                <a:spcPts val="0"/>
              </a:spcAft>
              <a:buClr>
                <a:schemeClr val="accent2"/>
              </a:buClr>
              <a:buSzPts val="6000"/>
              <a:buNone/>
              <a:defRPr sz="6000">
                <a:solidFill>
                  <a:schemeClr val="accent2"/>
                </a:solidFill>
              </a:defRPr>
            </a:lvl5pPr>
            <a:lvl6pPr lvl="5">
              <a:spcBef>
                <a:spcPts val="0"/>
              </a:spcBef>
              <a:spcAft>
                <a:spcPts val="0"/>
              </a:spcAft>
              <a:buClr>
                <a:schemeClr val="accent2"/>
              </a:buClr>
              <a:buSzPts val="6000"/>
              <a:buNone/>
              <a:defRPr sz="6000">
                <a:solidFill>
                  <a:schemeClr val="accent2"/>
                </a:solidFill>
              </a:defRPr>
            </a:lvl6pPr>
            <a:lvl7pPr lvl="6">
              <a:spcBef>
                <a:spcPts val="0"/>
              </a:spcBef>
              <a:spcAft>
                <a:spcPts val="0"/>
              </a:spcAft>
              <a:buClr>
                <a:schemeClr val="accent2"/>
              </a:buClr>
              <a:buSzPts val="6000"/>
              <a:buNone/>
              <a:defRPr sz="6000">
                <a:solidFill>
                  <a:schemeClr val="accent2"/>
                </a:solidFill>
              </a:defRPr>
            </a:lvl7pPr>
            <a:lvl8pPr lvl="7">
              <a:spcBef>
                <a:spcPts val="0"/>
              </a:spcBef>
              <a:spcAft>
                <a:spcPts val="0"/>
              </a:spcAft>
              <a:buClr>
                <a:schemeClr val="accent2"/>
              </a:buClr>
              <a:buSzPts val="6000"/>
              <a:buNone/>
              <a:defRPr sz="6000">
                <a:solidFill>
                  <a:schemeClr val="accent2"/>
                </a:solidFill>
              </a:defRPr>
            </a:lvl8pPr>
            <a:lvl9pPr lvl="8">
              <a:spcBef>
                <a:spcPts val="0"/>
              </a:spcBef>
              <a:spcAft>
                <a:spcPts val="0"/>
              </a:spcAft>
              <a:buClr>
                <a:schemeClr val="accent2"/>
              </a:buClr>
              <a:buSzPts val="6000"/>
              <a:buNone/>
              <a:defRPr sz="6000">
                <a:solidFill>
                  <a:schemeClr val="accent2"/>
                </a:solidFill>
              </a:defRPr>
            </a:lvl9pPr>
          </a:lstStyle>
          <a:p/>
        </p:txBody>
      </p:sp>
      <p:grpSp>
        <p:nvGrpSpPr>
          <p:cNvPr id="11" name="Google Shape;11;p2"/>
          <p:cNvGrpSpPr/>
          <p:nvPr/>
        </p:nvGrpSpPr>
        <p:grpSpPr>
          <a:xfrm rot="10800000">
            <a:off x="8705367" y="28698"/>
            <a:ext cx="410132" cy="5086302"/>
            <a:chOff x="836200" y="238125"/>
            <a:chExt cx="422425" cy="5238750"/>
          </a:xfrm>
        </p:grpSpPr>
        <p:sp>
          <p:nvSpPr>
            <p:cNvPr id="12" name="Google Shape;12;p2"/>
            <p:cNvSpPr/>
            <p:nvPr/>
          </p:nvSpPr>
          <p:spPr>
            <a:xfrm>
              <a:off x="836200" y="2381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36200" y="3886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3620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36200"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36200" y="8401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36200"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36200" y="11411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3620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36200"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3620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36200"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836200" y="18937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36200" y="20442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36200"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36200"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36200"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3620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3620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836200"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36200"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36200"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83620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83620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836200" y="36998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836200"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836200"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836200"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83620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836200"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836200"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36200" y="47534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36200"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3620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3620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836200"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9867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986700" y="53912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986700" y="8401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986700"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9867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986700"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986700" y="18937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986700" y="21947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986700" y="23452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986700" y="24957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9867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986700" y="29473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986700"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986700" y="35493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9867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986700" y="38503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986700" y="41514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986700"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9867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9867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986700" y="49039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986700" y="505445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986700" y="53554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1137200"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1137200"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1137200"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1137200" y="11411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137200" y="14422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1137200"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137200"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1137200"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1137200"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137200" y="26462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137200" y="29473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137200"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137200" y="33988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1137200"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1137200"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1137200"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1137200"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1137200"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1137200"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1137200"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1137200"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1137200" y="53554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2"/>
          <p:cNvGrpSpPr/>
          <p:nvPr/>
        </p:nvGrpSpPr>
        <p:grpSpPr>
          <a:xfrm rot="10800000">
            <a:off x="6659535" y="28698"/>
            <a:ext cx="2309844" cy="5086302"/>
            <a:chOff x="986700" y="238125"/>
            <a:chExt cx="2379075" cy="5238750"/>
          </a:xfrm>
        </p:grpSpPr>
        <p:sp>
          <p:nvSpPr>
            <p:cNvPr id="93" name="Google Shape;93;p2"/>
            <p:cNvSpPr/>
            <p:nvPr/>
          </p:nvSpPr>
          <p:spPr>
            <a:xfrm>
              <a:off x="986700" y="2381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986700" y="6896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986700" y="9906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986700" y="14422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986700" y="159270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986700" y="20442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986700" y="2646275"/>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986700" y="32483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986700" y="33988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986700" y="4000875"/>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986700" y="47534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986700" y="5204975"/>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137200" y="3886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1137200" y="6896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1137200" y="8401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1137200" y="129170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1137200" y="17432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1137200" y="189372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1137200" y="20442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1137200" y="27968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137200" y="309782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1137200" y="35493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137200" y="430190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1137200" y="445242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1137200" y="49039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128772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1287725" y="53912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1287725"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128772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1287725" y="14422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1287725"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1287725"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1287725"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1287725" y="26462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1287725" y="27968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1287725"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1287725"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1287725" y="33988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1287725" y="35493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128772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1287725" y="41514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1287725" y="430190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1287725"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1287725" y="49039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1287725" y="53554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143822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1438225"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143822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1438225"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1438225"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1438225" y="11411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1438225" y="129170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1438225" y="14422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1438225"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1438225" y="17432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1438225" y="18937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1438225" y="20442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1438225"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1438225"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1438225" y="26462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1438225" y="29473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1438225" y="30978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143822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1438225"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1438225" y="35493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143822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1438225" y="38503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1438225" y="40008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1438225" y="430190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1438225" y="44524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1438225"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1438225"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1438225"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1438225" y="505445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1438225" y="52049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1438225"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1588750"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1588750"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15887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1588750" y="14422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15887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15887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1588750"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1588750" y="27968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15887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15887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1588750" y="33988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1588750"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15887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1588750" y="41514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1588750" y="430190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15887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15887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1588750" y="49039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1588750" y="52049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17392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17392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1739250" y="11411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1739250" y="14422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1739250" y="18937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17392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1739250" y="26462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1739250"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17392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173925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17392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1889750" y="3886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1889750" y="8401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1889750" y="33988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1889750" y="460292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1889750" y="520497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2040275" y="6896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2040275" y="18937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2040275" y="27968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2190775" y="505445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234130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2642325" y="26462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2642325" y="52049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3244350"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 name="Google Shape;212;p2"/>
          <p:cNvGrpSpPr/>
          <p:nvPr/>
        </p:nvGrpSpPr>
        <p:grpSpPr>
          <a:xfrm rot="10800000">
            <a:off x="6367294" y="28698"/>
            <a:ext cx="2017554" cy="5086302"/>
            <a:chOff x="1588750" y="238125"/>
            <a:chExt cx="2078025" cy="5238750"/>
          </a:xfrm>
        </p:grpSpPr>
        <p:sp>
          <p:nvSpPr>
            <p:cNvPr id="213" name="Google Shape;213;p2"/>
            <p:cNvSpPr/>
            <p:nvPr/>
          </p:nvSpPr>
          <p:spPr>
            <a:xfrm>
              <a:off x="1588750"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1588750"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1588750"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1588750" y="40008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1588750" y="47534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1588750"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1739250" y="53912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1739250" y="129170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1739250" y="27968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1739250" y="33988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1739250"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1739250"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1739250" y="52049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188975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188975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188975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188975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188975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188975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188975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188975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188975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188975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188975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188975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188975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188975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188975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188975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188975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188975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188975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2040275" y="3886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204027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2040275" y="129170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204027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2040275" y="17432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2040275" y="20442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204027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204027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2040275" y="30978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204027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2040275" y="35493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204027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204027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204027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2040275" y="430190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2040275" y="44524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2040275" y="49039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204027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204027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2190775"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2190775"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2190775"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2190775"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2190775"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2190775"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2190775"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2190775"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2190775"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2190775"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2190775"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2190775"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2190775"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2190775"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2190775"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2190775"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2190775"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2190775"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2190775"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2190775"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2190775"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2190775"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2190775"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2190775"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2190775"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2341300"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2341300" y="6896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2341300"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2341300"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2341300"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2341300"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2341300" y="17432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2341300"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2341300" y="23452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2341300"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2341300"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2341300"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2341300" y="29473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2341300"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2341300"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2341300"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2341300"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2341300"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2341300"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2341300"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2341300"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2341300"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2341300"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2341300"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2341300"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2341300" y="53554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2491800" y="3886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2491800"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2491800" y="8401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2491800" y="9906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2491800"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2491800"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2491800" y="17432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2491800" y="18937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2491800" y="20442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2491800" y="23452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2491800" y="24957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2491800"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2491800" y="27968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2491800" y="29473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2491800"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2491800" y="32483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2491800"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2491800" y="38503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2491800" y="40008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2491800" y="41514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2491800"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2491800" y="46029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2491800" y="47534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2491800" y="505445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2491800" y="53554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2642325"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2642325"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2642325" y="11411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2642325"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2642325"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2642325" y="18937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2642325" y="20442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2642325"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2642325"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2642325"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2642325"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2642325"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2642325"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2642325" y="40008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2642325"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2642325"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2642325"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2642325"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2642325"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2642325"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2792825" y="2381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2792825"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2792825" y="9906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2792825"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2792825"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2792825" y="21947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2792825" y="23452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2792825"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2792825" y="27968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2792825" y="29473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2792825"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2792825"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2792825" y="36998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2792825" y="38503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2792825" y="41514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2792825"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2792825" y="52049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2792825" y="53554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2943325"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2943325"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2943325"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2943325"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2943325"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2943325"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2943325"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2943325"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2943325"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2943325"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2943325"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2943325"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2943325"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2943325"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2943325"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2943325"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2943325"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2943325"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3093850"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3093850" y="6896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3093850"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3093850" y="17432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3093850"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3093850" y="30978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3093850" y="430190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3093850" y="44524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3093850"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324435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324435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324435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324435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324435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324435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324435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324435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3394875" y="2381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3394875"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3394875"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3394875"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3394875"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3394875"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3545375"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3545375"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3545375"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2"/>
          <p:cNvGrpSpPr/>
          <p:nvPr/>
        </p:nvGrpSpPr>
        <p:grpSpPr>
          <a:xfrm rot="10800000">
            <a:off x="6367294" y="28698"/>
            <a:ext cx="2309820" cy="5086302"/>
            <a:chOff x="1287725" y="238125"/>
            <a:chExt cx="2379050" cy="5238750"/>
          </a:xfrm>
        </p:grpSpPr>
        <p:sp>
          <p:nvSpPr>
            <p:cNvPr id="423" name="Google Shape;423;p2"/>
            <p:cNvSpPr/>
            <p:nvPr/>
          </p:nvSpPr>
          <p:spPr>
            <a:xfrm>
              <a:off x="1287725"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1287725" y="6896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1287725"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1287725" y="129170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1287725" y="17432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1287725"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1287725"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1287725"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1287725" y="29473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1287725"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1287725" y="38503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1287725" y="44524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128772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1287725" y="505445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1287725" y="52049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1438225" y="3886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1438225"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1438225"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1438225" y="41514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1588750"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1588750" y="53912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1588750" y="6896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15887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15887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1588750"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1588750" y="23452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1588750" y="30978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1588750" y="35493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15887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1739250" y="3886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17392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1739250"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1739250"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1739250"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1739250"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1739250"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1739250"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1739250"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1739250"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1739250"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1739250"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1739250"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1739250"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1739250"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1739250"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1739250"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1889750" y="53912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1889750" y="68965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1889750" y="99067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1889750" y="114117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1889750" y="129170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1889750" y="1592700"/>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1889750" y="324832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1889750" y="35493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1889750" y="369987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1889750" y="5054450"/>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1889750" y="535547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2040275" y="2381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2040275" y="539125"/>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204027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2040275"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2040275" y="1592700"/>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2040275" y="21947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2040275" y="23452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2040275" y="249577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2040275" y="33988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2040275" y="41514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
            <p:cNvSpPr/>
            <p:nvPr/>
          </p:nvSpPr>
          <p:spPr>
            <a:xfrm>
              <a:off x="2040275" y="46029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
            <p:cNvSpPr/>
            <p:nvPr/>
          </p:nvSpPr>
          <p:spPr>
            <a:xfrm>
              <a:off x="2040275" y="47534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
            <p:cNvSpPr/>
            <p:nvPr/>
          </p:nvSpPr>
          <p:spPr>
            <a:xfrm>
              <a:off x="2040275" y="535547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a:off x="2190775" y="38862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
            <p:cNvSpPr/>
            <p:nvPr/>
          </p:nvSpPr>
          <p:spPr>
            <a:xfrm>
              <a:off x="2190775" y="53912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
            <p:cNvSpPr/>
            <p:nvPr/>
          </p:nvSpPr>
          <p:spPr>
            <a:xfrm>
              <a:off x="2190775" y="99067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2190775" y="1442200"/>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
            <p:cNvSpPr/>
            <p:nvPr/>
          </p:nvSpPr>
          <p:spPr>
            <a:xfrm>
              <a:off x="2190775" y="264627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
            <p:cNvSpPr/>
            <p:nvPr/>
          </p:nvSpPr>
          <p:spPr>
            <a:xfrm>
              <a:off x="2190775" y="2947300"/>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
            <p:cNvSpPr/>
            <p:nvPr/>
          </p:nvSpPr>
          <p:spPr>
            <a:xfrm>
              <a:off x="2190775" y="385037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
            <p:cNvSpPr/>
            <p:nvPr/>
          </p:nvSpPr>
          <p:spPr>
            <a:xfrm>
              <a:off x="2190775" y="430190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
            <p:cNvSpPr/>
            <p:nvPr/>
          </p:nvSpPr>
          <p:spPr>
            <a:xfrm>
              <a:off x="2190775" y="49039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
            <p:cNvSpPr/>
            <p:nvPr/>
          </p:nvSpPr>
          <p:spPr>
            <a:xfrm>
              <a:off x="234130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
            <p:cNvSpPr/>
            <p:nvPr/>
          </p:nvSpPr>
          <p:spPr>
            <a:xfrm>
              <a:off x="2341300"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
            <p:cNvSpPr/>
            <p:nvPr/>
          </p:nvSpPr>
          <p:spPr>
            <a:xfrm>
              <a:off x="234130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
            <p:cNvSpPr/>
            <p:nvPr/>
          </p:nvSpPr>
          <p:spPr>
            <a:xfrm>
              <a:off x="234130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
            <p:cNvSpPr/>
            <p:nvPr/>
          </p:nvSpPr>
          <p:spPr>
            <a:xfrm>
              <a:off x="234130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
            <p:cNvSpPr/>
            <p:nvPr/>
          </p:nvSpPr>
          <p:spPr>
            <a:xfrm>
              <a:off x="2341300"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
            <p:cNvSpPr/>
            <p:nvPr/>
          </p:nvSpPr>
          <p:spPr>
            <a:xfrm>
              <a:off x="234130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
            <p:cNvSpPr/>
            <p:nvPr/>
          </p:nvSpPr>
          <p:spPr>
            <a:xfrm>
              <a:off x="2341300" y="40008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
            <p:cNvSpPr/>
            <p:nvPr/>
          </p:nvSpPr>
          <p:spPr>
            <a:xfrm>
              <a:off x="2491800"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
            <p:cNvSpPr/>
            <p:nvPr/>
          </p:nvSpPr>
          <p:spPr>
            <a:xfrm>
              <a:off x="2491800"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
            <p:cNvSpPr/>
            <p:nvPr/>
          </p:nvSpPr>
          <p:spPr>
            <a:xfrm>
              <a:off x="2491800"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
            <p:cNvSpPr/>
            <p:nvPr/>
          </p:nvSpPr>
          <p:spPr>
            <a:xfrm>
              <a:off x="2491800"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
            <p:cNvSpPr/>
            <p:nvPr/>
          </p:nvSpPr>
          <p:spPr>
            <a:xfrm>
              <a:off x="2491800"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
            <p:cNvSpPr/>
            <p:nvPr/>
          </p:nvSpPr>
          <p:spPr>
            <a:xfrm>
              <a:off x="2642325"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
            <p:cNvSpPr/>
            <p:nvPr/>
          </p:nvSpPr>
          <p:spPr>
            <a:xfrm>
              <a:off x="2642325" y="6896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
            <p:cNvSpPr/>
            <p:nvPr/>
          </p:nvSpPr>
          <p:spPr>
            <a:xfrm>
              <a:off x="2642325" y="23452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
            <p:cNvSpPr/>
            <p:nvPr/>
          </p:nvSpPr>
          <p:spPr>
            <a:xfrm>
              <a:off x="2642325" y="32483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
            <p:cNvSpPr/>
            <p:nvPr/>
          </p:nvSpPr>
          <p:spPr>
            <a:xfrm>
              <a:off x="2642325"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
            <p:cNvSpPr/>
            <p:nvPr/>
          </p:nvSpPr>
          <p:spPr>
            <a:xfrm>
              <a:off x="2792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
            <p:cNvSpPr/>
            <p:nvPr/>
          </p:nvSpPr>
          <p:spPr>
            <a:xfrm>
              <a:off x="2943325" y="1442200"/>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
            <p:cNvSpPr/>
            <p:nvPr/>
          </p:nvSpPr>
          <p:spPr>
            <a:xfrm>
              <a:off x="2943325" y="264627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
            <p:cNvSpPr/>
            <p:nvPr/>
          </p:nvSpPr>
          <p:spPr>
            <a:xfrm>
              <a:off x="3093850" y="5054450"/>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
            <p:cNvSpPr/>
            <p:nvPr/>
          </p:nvSpPr>
          <p:spPr>
            <a:xfrm>
              <a:off x="3394875"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
            <p:cNvSpPr/>
            <p:nvPr/>
          </p:nvSpPr>
          <p:spPr>
            <a:xfrm>
              <a:off x="354537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dark">
  <p:cSld name="BLANK_1">
    <p:bg>
      <p:bgPr>
        <a:solidFill>
          <a:schemeClr val="accent5"/>
        </a:solidFill>
      </p:bgPr>
    </p:bg>
    <p:spTree>
      <p:nvGrpSpPr>
        <p:cNvPr id="3230" name="Shape 3230"/>
        <p:cNvGrpSpPr/>
        <p:nvPr/>
      </p:nvGrpSpPr>
      <p:grpSpPr>
        <a:xfrm>
          <a:off x="0" y="0"/>
          <a:ext cx="0" cy="0"/>
          <a:chOff x="0" y="0"/>
          <a:chExt cx="0" cy="0"/>
        </a:xfrm>
      </p:grpSpPr>
      <p:grpSp>
        <p:nvGrpSpPr>
          <p:cNvPr id="3231" name="Google Shape;3231;p11"/>
          <p:cNvGrpSpPr/>
          <p:nvPr/>
        </p:nvGrpSpPr>
        <p:grpSpPr>
          <a:xfrm rot="10800000">
            <a:off x="8851487" y="28707"/>
            <a:ext cx="264012" cy="5086302"/>
            <a:chOff x="5307800" y="238125"/>
            <a:chExt cx="271925" cy="5238750"/>
          </a:xfrm>
        </p:grpSpPr>
        <p:sp>
          <p:nvSpPr>
            <p:cNvPr id="3232" name="Google Shape;3232;p11"/>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1"/>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1"/>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1"/>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1"/>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1"/>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1"/>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1"/>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1"/>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1"/>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1"/>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1"/>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1"/>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1"/>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1"/>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1"/>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1"/>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1"/>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1"/>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1"/>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1"/>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1"/>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1"/>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1"/>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1"/>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1"/>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1"/>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1"/>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1"/>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1"/>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1"/>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1"/>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1"/>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1"/>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1"/>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1"/>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1"/>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1"/>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1"/>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1"/>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1"/>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1"/>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1"/>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1"/>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1"/>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1"/>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1"/>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1"/>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1"/>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1"/>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1"/>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1"/>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1"/>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1"/>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1"/>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1"/>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1"/>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11"/>
          <p:cNvGrpSpPr/>
          <p:nvPr/>
        </p:nvGrpSpPr>
        <p:grpSpPr>
          <a:xfrm rot="10800000">
            <a:off x="7828571" y="28707"/>
            <a:ext cx="1140783" cy="5086302"/>
            <a:chOff x="5458325" y="238125"/>
            <a:chExt cx="1174975" cy="5238750"/>
          </a:xfrm>
        </p:grpSpPr>
        <p:sp>
          <p:nvSpPr>
            <p:cNvPr id="3290" name="Google Shape;3290;p11"/>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1"/>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1"/>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1"/>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1"/>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1"/>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1"/>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1"/>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1"/>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1"/>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1"/>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1"/>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1"/>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1"/>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1"/>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1"/>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1"/>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1"/>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1"/>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1"/>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1"/>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1"/>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1"/>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1"/>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1"/>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1"/>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1"/>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1"/>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1"/>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1"/>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1"/>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1"/>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1"/>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1"/>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1"/>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1"/>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1"/>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1"/>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1"/>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1"/>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1"/>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1"/>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1"/>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1"/>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1"/>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1"/>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1"/>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1"/>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1"/>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1"/>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1"/>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1"/>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1"/>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1"/>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1"/>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1"/>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1"/>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1"/>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1"/>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1"/>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1"/>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1"/>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2" name="Google Shape;3352;p11"/>
          <p:cNvGrpSpPr/>
          <p:nvPr/>
        </p:nvGrpSpPr>
        <p:grpSpPr>
          <a:xfrm rot="10800000">
            <a:off x="7682451" y="28707"/>
            <a:ext cx="994639" cy="4940182"/>
            <a:chOff x="5759350" y="388625"/>
            <a:chExt cx="1024450" cy="5088250"/>
          </a:xfrm>
        </p:grpSpPr>
        <p:sp>
          <p:nvSpPr>
            <p:cNvPr id="3353" name="Google Shape;3353;p11"/>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1"/>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1"/>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1"/>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1"/>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1"/>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1"/>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1"/>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1"/>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1"/>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1"/>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1"/>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1"/>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1"/>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1"/>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1"/>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1"/>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1"/>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1"/>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1"/>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1"/>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1"/>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1"/>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1"/>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1"/>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1"/>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1"/>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1"/>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1"/>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1"/>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1"/>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1"/>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1"/>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1"/>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1"/>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1"/>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1"/>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1"/>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1"/>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1"/>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1"/>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1"/>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1"/>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1"/>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1"/>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1"/>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1"/>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1"/>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1"/>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1"/>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1"/>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1"/>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1"/>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1"/>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1"/>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1"/>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1"/>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1"/>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1"/>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1"/>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1"/>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1"/>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1"/>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1"/>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1"/>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1"/>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1"/>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1"/>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1"/>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1"/>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1"/>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1"/>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1"/>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1"/>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1"/>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1"/>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1"/>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1"/>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1"/>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1"/>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1"/>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1"/>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1"/>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1"/>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1"/>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1"/>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1"/>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1"/>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1"/>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1"/>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1"/>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1"/>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1"/>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1"/>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1"/>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1"/>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1"/>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1"/>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1"/>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1"/>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1"/>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11"/>
          <p:cNvGrpSpPr/>
          <p:nvPr/>
        </p:nvGrpSpPr>
        <p:grpSpPr>
          <a:xfrm rot="10800000">
            <a:off x="7682451" y="28707"/>
            <a:ext cx="1140783" cy="5086302"/>
            <a:chOff x="5608825" y="238125"/>
            <a:chExt cx="1174975" cy="5238750"/>
          </a:xfrm>
        </p:grpSpPr>
        <p:sp>
          <p:nvSpPr>
            <p:cNvPr id="3455" name="Google Shape;3455;p11"/>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1"/>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1"/>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1"/>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1"/>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1"/>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1"/>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1"/>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1"/>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1"/>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1"/>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1"/>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1"/>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1"/>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1"/>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1"/>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1"/>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1"/>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1"/>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1"/>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1"/>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1"/>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1"/>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1"/>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1"/>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1"/>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1"/>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1"/>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1"/>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1"/>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1"/>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1"/>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1"/>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1"/>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1"/>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1"/>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1"/>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1"/>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1"/>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1"/>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1"/>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1"/>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1"/>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1"/>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1"/>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1"/>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1"/>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1"/>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1"/>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1"/>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5" name="Google Shape;3505;p11"/>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solidFill>
                  <a:schemeClr val="accent2"/>
                </a:solidFill>
              </a:defRPr>
            </a:lvl1pPr>
            <a:lvl2pPr lvl="1">
              <a:buNone/>
              <a:defRPr>
                <a:solidFill>
                  <a:schemeClr val="accent2"/>
                </a:solidFill>
              </a:defRPr>
            </a:lvl2pPr>
            <a:lvl3pPr lvl="2">
              <a:buNone/>
              <a:defRPr>
                <a:solidFill>
                  <a:schemeClr val="accent2"/>
                </a:solidFill>
              </a:defRPr>
            </a:lvl3pPr>
            <a:lvl4pPr lvl="3">
              <a:buNone/>
              <a:defRPr>
                <a:solidFill>
                  <a:schemeClr val="accent2"/>
                </a:solidFill>
              </a:defRPr>
            </a:lvl4pPr>
            <a:lvl5pPr lvl="4">
              <a:buNone/>
              <a:defRPr>
                <a:solidFill>
                  <a:schemeClr val="accent2"/>
                </a:solidFill>
              </a:defRPr>
            </a:lvl5pPr>
            <a:lvl6pPr lvl="5">
              <a:buNone/>
              <a:defRPr>
                <a:solidFill>
                  <a:schemeClr val="accent2"/>
                </a:solidFill>
              </a:defRPr>
            </a:lvl6pPr>
            <a:lvl7pPr lvl="6">
              <a:buNone/>
              <a:defRPr>
                <a:solidFill>
                  <a:schemeClr val="accent2"/>
                </a:solidFill>
              </a:defRPr>
            </a:lvl7pPr>
            <a:lvl8pPr lvl="7">
              <a:buNone/>
              <a:defRPr>
                <a:solidFill>
                  <a:schemeClr val="accent2"/>
                </a:solidFill>
              </a:defRPr>
            </a:lvl8pPr>
            <a:lvl9pPr lvl="8">
              <a:buNone/>
              <a:defRPr>
                <a:solidFill>
                  <a:schemeClr val="accent2"/>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BLANK_1_1">
    <p:bg>
      <p:bgPr>
        <a:solidFill>
          <a:schemeClr val="accent6"/>
        </a:solidFill>
      </p:bgPr>
    </p:bg>
    <p:spTree>
      <p:nvGrpSpPr>
        <p:cNvPr id="3506" name="Shape 3506"/>
        <p:cNvGrpSpPr/>
        <p:nvPr/>
      </p:nvGrpSpPr>
      <p:grpSpPr>
        <a:xfrm>
          <a:off x="0" y="0"/>
          <a:ext cx="0" cy="0"/>
          <a:chOff x="0" y="0"/>
          <a:chExt cx="0" cy="0"/>
        </a:xfrm>
      </p:grpSpPr>
      <p:grpSp>
        <p:nvGrpSpPr>
          <p:cNvPr id="3507" name="Google Shape;3507;p12"/>
          <p:cNvGrpSpPr/>
          <p:nvPr/>
        </p:nvGrpSpPr>
        <p:grpSpPr>
          <a:xfrm>
            <a:off x="7828607" y="28698"/>
            <a:ext cx="1286904" cy="5086302"/>
            <a:chOff x="6367294" y="28698"/>
            <a:chExt cx="1286904" cy="5086302"/>
          </a:xfrm>
        </p:grpSpPr>
        <p:sp>
          <p:nvSpPr>
            <p:cNvPr id="3508" name="Google Shape;3508;p12"/>
            <p:cNvSpPr/>
            <p:nvPr/>
          </p:nvSpPr>
          <p:spPr>
            <a:xfrm rot="10800000">
              <a:off x="7536331" y="613204"/>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2"/>
            <p:cNvSpPr/>
            <p:nvPr/>
          </p:nvSpPr>
          <p:spPr>
            <a:xfrm rot="10800000">
              <a:off x="7244066" y="2659036"/>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2"/>
            <p:cNvSpPr/>
            <p:nvPr/>
          </p:nvSpPr>
          <p:spPr>
            <a:xfrm rot="10800000">
              <a:off x="7244066"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2"/>
            <p:cNvSpPr/>
            <p:nvPr/>
          </p:nvSpPr>
          <p:spPr>
            <a:xfrm rot="10800000">
              <a:off x="6659535" y="4266482"/>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2"/>
            <p:cNvSpPr/>
            <p:nvPr/>
          </p:nvSpPr>
          <p:spPr>
            <a:xfrm rot="10800000">
              <a:off x="7536331" y="4704867"/>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2"/>
            <p:cNvSpPr/>
            <p:nvPr/>
          </p:nvSpPr>
          <p:spPr>
            <a:xfrm rot="10800000">
              <a:off x="7536331" y="455874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2"/>
            <p:cNvSpPr/>
            <p:nvPr/>
          </p:nvSpPr>
          <p:spPr>
            <a:xfrm rot="10800000">
              <a:off x="7536331" y="4266482"/>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2"/>
            <p:cNvSpPr/>
            <p:nvPr/>
          </p:nvSpPr>
          <p:spPr>
            <a:xfrm rot="10800000">
              <a:off x="7536331"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2"/>
            <p:cNvSpPr/>
            <p:nvPr/>
          </p:nvSpPr>
          <p:spPr>
            <a:xfrm rot="10800000">
              <a:off x="7536331" y="3828096"/>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2"/>
            <p:cNvSpPr/>
            <p:nvPr/>
          </p:nvSpPr>
          <p:spPr>
            <a:xfrm rot="10800000">
              <a:off x="7536331" y="3681951"/>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2"/>
            <p:cNvSpPr/>
            <p:nvPr/>
          </p:nvSpPr>
          <p:spPr>
            <a:xfrm rot="10800000">
              <a:off x="7536331" y="3535831"/>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2"/>
            <p:cNvSpPr/>
            <p:nvPr/>
          </p:nvSpPr>
          <p:spPr>
            <a:xfrm rot="10800000">
              <a:off x="7536331" y="3097445"/>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2"/>
            <p:cNvSpPr/>
            <p:nvPr/>
          </p:nvSpPr>
          <p:spPr>
            <a:xfrm rot="10800000">
              <a:off x="7536331" y="2951301"/>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2"/>
            <p:cNvSpPr/>
            <p:nvPr/>
          </p:nvSpPr>
          <p:spPr>
            <a:xfrm rot="10800000">
              <a:off x="7536331"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2"/>
            <p:cNvSpPr/>
            <p:nvPr/>
          </p:nvSpPr>
          <p:spPr>
            <a:xfrm rot="10800000">
              <a:off x="7536331" y="2659036"/>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2"/>
            <p:cNvSpPr/>
            <p:nvPr/>
          </p:nvSpPr>
          <p:spPr>
            <a:xfrm rot="10800000">
              <a:off x="7536331" y="2512915"/>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2"/>
            <p:cNvSpPr/>
            <p:nvPr/>
          </p:nvSpPr>
          <p:spPr>
            <a:xfrm rot="10800000">
              <a:off x="7536331" y="2366770"/>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2"/>
            <p:cNvSpPr/>
            <p:nvPr/>
          </p:nvSpPr>
          <p:spPr>
            <a:xfrm rot="10800000">
              <a:off x="7536331" y="222065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2"/>
            <p:cNvSpPr/>
            <p:nvPr/>
          </p:nvSpPr>
          <p:spPr>
            <a:xfrm rot="10800000">
              <a:off x="7536331"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2"/>
            <p:cNvSpPr/>
            <p:nvPr/>
          </p:nvSpPr>
          <p:spPr>
            <a:xfrm rot="10800000">
              <a:off x="7536331" y="1928385"/>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2"/>
            <p:cNvSpPr/>
            <p:nvPr/>
          </p:nvSpPr>
          <p:spPr>
            <a:xfrm rot="10800000">
              <a:off x="7536331" y="1782264"/>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2"/>
            <p:cNvSpPr/>
            <p:nvPr/>
          </p:nvSpPr>
          <p:spPr>
            <a:xfrm rot="10800000">
              <a:off x="7536331" y="1489999"/>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2"/>
            <p:cNvSpPr/>
            <p:nvPr/>
          </p:nvSpPr>
          <p:spPr>
            <a:xfrm rot="10800000">
              <a:off x="7536331" y="1197734"/>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2"/>
            <p:cNvSpPr/>
            <p:nvPr/>
          </p:nvSpPr>
          <p:spPr>
            <a:xfrm rot="10800000">
              <a:off x="7536331" y="105161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2"/>
            <p:cNvSpPr/>
            <p:nvPr/>
          </p:nvSpPr>
          <p:spPr>
            <a:xfrm rot="10800000">
              <a:off x="7536331"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2"/>
            <p:cNvSpPr/>
            <p:nvPr/>
          </p:nvSpPr>
          <p:spPr>
            <a:xfrm rot="10800000">
              <a:off x="7536331" y="75934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2"/>
            <p:cNvSpPr/>
            <p:nvPr/>
          </p:nvSpPr>
          <p:spPr>
            <a:xfrm rot="10800000">
              <a:off x="7536331" y="46708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2"/>
            <p:cNvSpPr/>
            <p:nvPr/>
          </p:nvSpPr>
          <p:spPr>
            <a:xfrm rot="10800000">
              <a:off x="7536331" y="320938"/>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2"/>
            <p:cNvSpPr/>
            <p:nvPr/>
          </p:nvSpPr>
          <p:spPr>
            <a:xfrm rot="10800000">
              <a:off x="7536331"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2"/>
            <p:cNvSpPr/>
            <p:nvPr/>
          </p:nvSpPr>
          <p:spPr>
            <a:xfrm rot="10800000">
              <a:off x="7536331" y="2869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2"/>
            <p:cNvSpPr/>
            <p:nvPr/>
          </p:nvSpPr>
          <p:spPr>
            <a:xfrm rot="10800000">
              <a:off x="7390210" y="4851012"/>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2"/>
            <p:cNvSpPr/>
            <p:nvPr/>
          </p:nvSpPr>
          <p:spPr>
            <a:xfrm rot="10800000">
              <a:off x="7390210"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2"/>
            <p:cNvSpPr/>
            <p:nvPr/>
          </p:nvSpPr>
          <p:spPr>
            <a:xfrm rot="10800000">
              <a:off x="7390210" y="4412627"/>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2"/>
            <p:cNvSpPr/>
            <p:nvPr/>
          </p:nvSpPr>
          <p:spPr>
            <a:xfrm rot="10800000">
              <a:off x="7390210" y="4266482"/>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2"/>
            <p:cNvSpPr/>
            <p:nvPr/>
          </p:nvSpPr>
          <p:spPr>
            <a:xfrm rot="10800000">
              <a:off x="7390210" y="4120361"/>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2"/>
            <p:cNvSpPr/>
            <p:nvPr/>
          </p:nvSpPr>
          <p:spPr>
            <a:xfrm rot="10800000">
              <a:off x="7390210" y="3828096"/>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2"/>
            <p:cNvSpPr/>
            <p:nvPr/>
          </p:nvSpPr>
          <p:spPr>
            <a:xfrm rot="10800000">
              <a:off x="7390210" y="3535831"/>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2"/>
            <p:cNvSpPr/>
            <p:nvPr/>
          </p:nvSpPr>
          <p:spPr>
            <a:xfrm rot="10800000">
              <a:off x="7390210" y="3389711"/>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2"/>
            <p:cNvSpPr/>
            <p:nvPr/>
          </p:nvSpPr>
          <p:spPr>
            <a:xfrm rot="10800000">
              <a:off x="7390210" y="3243566"/>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2"/>
            <p:cNvSpPr/>
            <p:nvPr/>
          </p:nvSpPr>
          <p:spPr>
            <a:xfrm rot="10800000">
              <a:off x="7390210" y="2951301"/>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2"/>
            <p:cNvSpPr/>
            <p:nvPr/>
          </p:nvSpPr>
          <p:spPr>
            <a:xfrm rot="10800000">
              <a:off x="7390210" y="2805180"/>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2"/>
            <p:cNvSpPr/>
            <p:nvPr/>
          </p:nvSpPr>
          <p:spPr>
            <a:xfrm rot="10800000">
              <a:off x="7390210"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2"/>
            <p:cNvSpPr/>
            <p:nvPr/>
          </p:nvSpPr>
          <p:spPr>
            <a:xfrm rot="10800000">
              <a:off x="7390210" y="2512915"/>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2"/>
            <p:cNvSpPr/>
            <p:nvPr/>
          </p:nvSpPr>
          <p:spPr>
            <a:xfrm rot="10800000">
              <a:off x="7390210" y="2366770"/>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2"/>
            <p:cNvSpPr/>
            <p:nvPr/>
          </p:nvSpPr>
          <p:spPr>
            <a:xfrm rot="10800000">
              <a:off x="7390210" y="222065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2"/>
            <p:cNvSpPr/>
            <p:nvPr/>
          </p:nvSpPr>
          <p:spPr>
            <a:xfrm rot="10800000">
              <a:off x="7390210" y="2074529"/>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2"/>
            <p:cNvSpPr/>
            <p:nvPr/>
          </p:nvSpPr>
          <p:spPr>
            <a:xfrm rot="10800000">
              <a:off x="7390210" y="1782264"/>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2"/>
            <p:cNvSpPr/>
            <p:nvPr/>
          </p:nvSpPr>
          <p:spPr>
            <a:xfrm rot="10800000">
              <a:off x="7390210" y="1489999"/>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2"/>
            <p:cNvSpPr/>
            <p:nvPr/>
          </p:nvSpPr>
          <p:spPr>
            <a:xfrm rot="10800000">
              <a:off x="7390210" y="1343854"/>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2"/>
            <p:cNvSpPr/>
            <p:nvPr/>
          </p:nvSpPr>
          <p:spPr>
            <a:xfrm rot="10800000">
              <a:off x="7390210" y="1197734"/>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2"/>
            <p:cNvSpPr/>
            <p:nvPr/>
          </p:nvSpPr>
          <p:spPr>
            <a:xfrm rot="10800000">
              <a:off x="7390210" y="105161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2"/>
            <p:cNvSpPr/>
            <p:nvPr/>
          </p:nvSpPr>
          <p:spPr>
            <a:xfrm rot="10800000">
              <a:off x="7390210" y="75934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2"/>
            <p:cNvSpPr/>
            <p:nvPr/>
          </p:nvSpPr>
          <p:spPr>
            <a:xfrm rot="10800000">
              <a:off x="7390210" y="613204"/>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2"/>
            <p:cNvSpPr/>
            <p:nvPr/>
          </p:nvSpPr>
          <p:spPr>
            <a:xfrm rot="10800000">
              <a:off x="7390210" y="320938"/>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2"/>
            <p:cNvSpPr/>
            <p:nvPr/>
          </p:nvSpPr>
          <p:spPr>
            <a:xfrm rot="10800000">
              <a:off x="7390210" y="2869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2"/>
            <p:cNvSpPr/>
            <p:nvPr/>
          </p:nvSpPr>
          <p:spPr>
            <a:xfrm rot="10800000">
              <a:off x="7244066" y="4704867"/>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2"/>
            <p:cNvSpPr/>
            <p:nvPr/>
          </p:nvSpPr>
          <p:spPr>
            <a:xfrm rot="10800000">
              <a:off x="7244066" y="4266482"/>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2"/>
            <p:cNvSpPr/>
            <p:nvPr/>
          </p:nvSpPr>
          <p:spPr>
            <a:xfrm rot="10800000">
              <a:off x="7244066" y="412036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2"/>
            <p:cNvSpPr/>
            <p:nvPr/>
          </p:nvSpPr>
          <p:spPr>
            <a:xfrm rot="10800000">
              <a:off x="7244066"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2"/>
            <p:cNvSpPr/>
            <p:nvPr/>
          </p:nvSpPr>
          <p:spPr>
            <a:xfrm rot="10800000">
              <a:off x="7244066" y="3681951"/>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2"/>
            <p:cNvSpPr/>
            <p:nvPr/>
          </p:nvSpPr>
          <p:spPr>
            <a:xfrm rot="10800000">
              <a:off x="7244066" y="338971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2"/>
            <p:cNvSpPr/>
            <p:nvPr/>
          </p:nvSpPr>
          <p:spPr>
            <a:xfrm rot="10800000">
              <a:off x="7244066" y="3243566"/>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2"/>
            <p:cNvSpPr/>
            <p:nvPr/>
          </p:nvSpPr>
          <p:spPr>
            <a:xfrm rot="10800000">
              <a:off x="7244066" y="3097445"/>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2"/>
            <p:cNvSpPr/>
            <p:nvPr/>
          </p:nvSpPr>
          <p:spPr>
            <a:xfrm rot="10800000">
              <a:off x="7244066"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2"/>
            <p:cNvSpPr/>
            <p:nvPr/>
          </p:nvSpPr>
          <p:spPr>
            <a:xfrm rot="10800000">
              <a:off x="7244066" y="2512915"/>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2"/>
            <p:cNvSpPr/>
            <p:nvPr/>
          </p:nvSpPr>
          <p:spPr>
            <a:xfrm rot="10800000">
              <a:off x="7244066" y="222065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2"/>
            <p:cNvSpPr/>
            <p:nvPr/>
          </p:nvSpPr>
          <p:spPr>
            <a:xfrm rot="10800000">
              <a:off x="7244066" y="1928385"/>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2"/>
            <p:cNvSpPr/>
            <p:nvPr/>
          </p:nvSpPr>
          <p:spPr>
            <a:xfrm rot="10800000">
              <a:off x="7244066" y="1782264"/>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2"/>
            <p:cNvSpPr/>
            <p:nvPr/>
          </p:nvSpPr>
          <p:spPr>
            <a:xfrm rot="10800000">
              <a:off x="7244066" y="1343854"/>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2"/>
            <p:cNvSpPr/>
            <p:nvPr/>
          </p:nvSpPr>
          <p:spPr>
            <a:xfrm rot="10800000">
              <a:off x="7244066" y="1197734"/>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2"/>
            <p:cNvSpPr/>
            <p:nvPr/>
          </p:nvSpPr>
          <p:spPr>
            <a:xfrm rot="10800000">
              <a:off x="7244066" y="105161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2"/>
            <p:cNvSpPr/>
            <p:nvPr/>
          </p:nvSpPr>
          <p:spPr>
            <a:xfrm rot="10800000">
              <a:off x="7244066"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2"/>
            <p:cNvSpPr/>
            <p:nvPr/>
          </p:nvSpPr>
          <p:spPr>
            <a:xfrm rot="10800000">
              <a:off x="7244066" y="75934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2"/>
            <p:cNvSpPr/>
            <p:nvPr/>
          </p:nvSpPr>
          <p:spPr>
            <a:xfrm rot="10800000">
              <a:off x="7244066" y="46708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2"/>
            <p:cNvSpPr/>
            <p:nvPr/>
          </p:nvSpPr>
          <p:spPr>
            <a:xfrm rot="10800000">
              <a:off x="7244066" y="320938"/>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2"/>
            <p:cNvSpPr/>
            <p:nvPr/>
          </p:nvSpPr>
          <p:spPr>
            <a:xfrm rot="10800000">
              <a:off x="7097945" y="4997133"/>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2"/>
            <p:cNvSpPr/>
            <p:nvPr/>
          </p:nvSpPr>
          <p:spPr>
            <a:xfrm rot="10800000">
              <a:off x="7097945"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2"/>
            <p:cNvSpPr/>
            <p:nvPr/>
          </p:nvSpPr>
          <p:spPr>
            <a:xfrm rot="10800000">
              <a:off x="7097945" y="4266482"/>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2"/>
            <p:cNvSpPr/>
            <p:nvPr/>
          </p:nvSpPr>
          <p:spPr>
            <a:xfrm rot="10800000">
              <a:off x="7097945" y="3828096"/>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2"/>
            <p:cNvSpPr/>
            <p:nvPr/>
          </p:nvSpPr>
          <p:spPr>
            <a:xfrm rot="10800000">
              <a:off x="7097945" y="3681951"/>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2"/>
            <p:cNvSpPr/>
            <p:nvPr/>
          </p:nvSpPr>
          <p:spPr>
            <a:xfrm rot="10800000">
              <a:off x="7097945" y="3097445"/>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2"/>
            <p:cNvSpPr/>
            <p:nvPr/>
          </p:nvSpPr>
          <p:spPr>
            <a:xfrm rot="10800000">
              <a:off x="7097945" y="2951301"/>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2"/>
            <p:cNvSpPr/>
            <p:nvPr/>
          </p:nvSpPr>
          <p:spPr>
            <a:xfrm rot="10800000">
              <a:off x="7097945"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2"/>
            <p:cNvSpPr/>
            <p:nvPr/>
          </p:nvSpPr>
          <p:spPr>
            <a:xfrm rot="10800000">
              <a:off x="7097945" y="2512915"/>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2"/>
            <p:cNvSpPr/>
            <p:nvPr/>
          </p:nvSpPr>
          <p:spPr>
            <a:xfrm rot="10800000">
              <a:off x="7097945" y="2366770"/>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2"/>
            <p:cNvSpPr/>
            <p:nvPr/>
          </p:nvSpPr>
          <p:spPr>
            <a:xfrm rot="10800000">
              <a:off x="7097945" y="222065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2"/>
            <p:cNvSpPr/>
            <p:nvPr/>
          </p:nvSpPr>
          <p:spPr>
            <a:xfrm rot="10800000">
              <a:off x="7097945" y="1782264"/>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2"/>
            <p:cNvSpPr/>
            <p:nvPr/>
          </p:nvSpPr>
          <p:spPr>
            <a:xfrm rot="10800000">
              <a:off x="7097945" y="163612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2"/>
            <p:cNvSpPr/>
            <p:nvPr/>
          </p:nvSpPr>
          <p:spPr>
            <a:xfrm rot="10800000">
              <a:off x="7097945" y="1489999"/>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2"/>
            <p:cNvSpPr/>
            <p:nvPr/>
          </p:nvSpPr>
          <p:spPr>
            <a:xfrm rot="10800000">
              <a:off x="7097945" y="1197734"/>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2"/>
            <p:cNvSpPr/>
            <p:nvPr/>
          </p:nvSpPr>
          <p:spPr>
            <a:xfrm rot="10800000">
              <a:off x="7097945"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2"/>
            <p:cNvSpPr/>
            <p:nvPr/>
          </p:nvSpPr>
          <p:spPr>
            <a:xfrm rot="10800000">
              <a:off x="7097945" y="174818"/>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2"/>
            <p:cNvSpPr/>
            <p:nvPr/>
          </p:nvSpPr>
          <p:spPr>
            <a:xfrm rot="10800000">
              <a:off x="7097945" y="2869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2"/>
            <p:cNvSpPr/>
            <p:nvPr/>
          </p:nvSpPr>
          <p:spPr>
            <a:xfrm rot="10800000">
              <a:off x="6951800" y="4851012"/>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2"/>
            <p:cNvSpPr/>
            <p:nvPr/>
          </p:nvSpPr>
          <p:spPr>
            <a:xfrm rot="10800000">
              <a:off x="6951800" y="4704867"/>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2"/>
            <p:cNvSpPr/>
            <p:nvPr/>
          </p:nvSpPr>
          <p:spPr>
            <a:xfrm rot="10800000">
              <a:off x="6951800" y="4266482"/>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2"/>
            <p:cNvSpPr/>
            <p:nvPr/>
          </p:nvSpPr>
          <p:spPr>
            <a:xfrm rot="10800000">
              <a:off x="6951800" y="3974217"/>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2"/>
            <p:cNvSpPr/>
            <p:nvPr/>
          </p:nvSpPr>
          <p:spPr>
            <a:xfrm rot="10800000">
              <a:off x="6951800" y="3681951"/>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2"/>
            <p:cNvSpPr/>
            <p:nvPr/>
          </p:nvSpPr>
          <p:spPr>
            <a:xfrm rot="10800000">
              <a:off x="6951800" y="3243566"/>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2"/>
            <p:cNvSpPr/>
            <p:nvPr/>
          </p:nvSpPr>
          <p:spPr>
            <a:xfrm rot="10800000">
              <a:off x="6951800" y="2951301"/>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2"/>
            <p:cNvSpPr/>
            <p:nvPr/>
          </p:nvSpPr>
          <p:spPr>
            <a:xfrm rot="10800000">
              <a:off x="6951800" y="2512915"/>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2"/>
            <p:cNvSpPr/>
            <p:nvPr/>
          </p:nvSpPr>
          <p:spPr>
            <a:xfrm rot="10800000">
              <a:off x="6951800" y="222065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2"/>
            <p:cNvSpPr/>
            <p:nvPr/>
          </p:nvSpPr>
          <p:spPr>
            <a:xfrm rot="10800000">
              <a:off x="6951800" y="2074529"/>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2"/>
            <p:cNvSpPr/>
            <p:nvPr/>
          </p:nvSpPr>
          <p:spPr>
            <a:xfrm rot="10800000">
              <a:off x="6951800" y="1782264"/>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2"/>
            <p:cNvSpPr/>
            <p:nvPr/>
          </p:nvSpPr>
          <p:spPr>
            <a:xfrm rot="10800000">
              <a:off x="6951800" y="163612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2"/>
            <p:cNvSpPr/>
            <p:nvPr/>
          </p:nvSpPr>
          <p:spPr>
            <a:xfrm rot="10800000">
              <a:off x="6951800" y="1489999"/>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2"/>
            <p:cNvSpPr/>
            <p:nvPr/>
          </p:nvSpPr>
          <p:spPr>
            <a:xfrm rot="10800000">
              <a:off x="6951800" y="1197734"/>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2"/>
            <p:cNvSpPr/>
            <p:nvPr/>
          </p:nvSpPr>
          <p:spPr>
            <a:xfrm rot="10800000">
              <a:off x="6951800" y="1051613"/>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2"/>
            <p:cNvSpPr/>
            <p:nvPr/>
          </p:nvSpPr>
          <p:spPr>
            <a:xfrm rot="10800000">
              <a:off x="6951800" y="613204"/>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2"/>
            <p:cNvSpPr/>
            <p:nvPr/>
          </p:nvSpPr>
          <p:spPr>
            <a:xfrm rot="10800000">
              <a:off x="6951800" y="320938"/>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2"/>
            <p:cNvSpPr/>
            <p:nvPr/>
          </p:nvSpPr>
          <p:spPr>
            <a:xfrm rot="10800000">
              <a:off x="6951800" y="174818"/>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2"/>
            <p:cNvSpPr/>
            <p:nvPr/>
          </p:nvSpPr>
          <p:spPr>
            <a:xfrm rot="10800000">
              <a:off x="6805680" y="4997133"/>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2"/>
            <p:cNvSpPr/>
            <p:nvPr/>
          </p:nvSpPr>
          <p:spPr>
            <a:xfrm rot="10800000">
              <a:off x="6805680" y="4558747"/>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2"/>
            <p:cNvSpPr/>
            <p:nvPr/>
          </p:nvSpPr>
          <p:spPr>
            <a:xfrm rot="10800000">
              <a:off x="6805680" y="4120361"/>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2"/>
            <p:cNvSpPr/>
            <p:nvPr/>
          </p:nvSpPr>
          <p:spPr>
            <a:xfrm rot="10800000">
              <a:off x="6805680" y="3535831"/>
              <a:ext cx="117867" cy="117867"/>
            </a:xfrm>
            <a:custGeom>
              <a:rect b="b" l="l" r="r" t="t"/>
              <a:pathLst>
                <a:path extrusionOk="0" h="4856" w="4856">
                  <a:moveTo>
                    <a:pt x="0" y="0"/>
                  </a:moveTo>
                  <a:lnTo>
                    <a:pt x="0"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2"/>
            <p:cNvSpPr/>
            <p:nvPr/>
          </p:nvSpPr>
          <p:spPr>
            <a:xfrm rot="10800000">
              <a:off x="6805680" y="2951301"/>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2"/>
            <p:cNvSpPr/>
            <p:nvPr/>
          </p:nvSpPr>
          <p:spPr>
            <a:xfrm rot="10800000">
              <a:off x="6805680" y="2220650"/>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2"/>
            <p:cNvSpPr/>
            <p:nvPr/>
          </p:nvSpPr>
          <p:spPr>
            <a:xfrm rot="10800000">
              <a:off x="6805680" y="1051613"/>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2"/>
            <p:cNvSpPr/>
            <p:nvPr/>
          </p:nvSpPr>
          <p:spPr>
            <a:xfrm rot="10800000">
              <a:off x="6805680" y="905469"/>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2"/>
            <p:cNvSpPr/>
            <p:nvPr/>
          </p:nvSpPr>
          <p:spPr>
            <a:xfrm rot="10800000">
              <a:off x="6805680" y="28698"/>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2"/>
            <p:cNvSpPr/>
            <p:nvPr/>
          </p:nvSpPr>
          <p:spPr>
            <a:xfrm rot="10800000">
              <a:off x="6659535" y="4851012"/>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2"/>
            <p:cNvSpPr/>
            <p:nvPr/>
          </p:nvSpPr>
          <p:spPr>
            <a:xfrm rot="10800000">
              <a:off x="6659535" y="3974217"/>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2"/>
            <p:cNvSpPr/>
            <p:nvPr/>
          </p:nvSpPr>
          <p:spPr>
            <a:xfrm rot="10800000">
              <a:off x="6659535" y="3243566"/>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2"/>
            <p:cNvSpPr/>
            <p:nvPr/>
          </p:nvSpPr>
          <p:spPr>
            <a:xfrm rot="10800000">
              <a:off x="6659535" y="2512915"/>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2"/>
            <p:cNvSpPr/>
            <p:nvPr/>
          </p:nvSpPr>
          <p:spPr>
            <a:xfrm rot="10800000">
              <a:off x="6659535" y="163612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2"/>
            <p:cNvSpPr/>
            <p:nvPr/>
          </p:nvSpPr>
          <p:spPr>
            <a:xfrm rot="10800000">
              <a:off x="6659535" y="905469"/>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2"/>
            <p:cNvSpPr/>
            <p:nvPr/>
          </p:nvSpPr>
          <p:spPr>
            <a:xfrm rot="10800000">
              <a:off x="6659535" y="759348"/>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2"/>
            <p:cNvSpPr/>
            <p:nvPr/>
          </p:nvSpPr>
          <p:spPr>
            <a:xfrm rot="10800000">
              <a:off x="6659535" y="174818"/>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2"/>
            <p:cNvSpPr/>
            <p:nvPr/>
          </p:nvSpPr>
          <p:spPr>
            <a:xfrm rot="10800000">
              <a:off x="6513415"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2"/>
            <p:cNvSpPr/>
            <p:nvPr/>
          </p:nvSpPr>
          <p:spPr>
            <a:xfrm rot="10800000">
              <a:off x="6513415"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2"/>
            <p:cNvSpPr/>
            <p:nvPr/>
          </p:nvSpPr>
          <p:spPr>
            <a:xfrm rot="10800000">
              <a:off x="6513415"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2"/>
            <p:cNvSpPr/>
            <p:nvPr/>
          </p:nvSpPr>
          <p:spPr>
            <a:xfrm rot="10800000">
              <a:off x="6513415" y="1489999"/>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2"/>
            <p:cNvSpPr/>
            <p:nvPr/>
          </p:nvSpPr>
          <p:spPr>
            <a:xfrm rot="10800000">
              <a:off x="6513415"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2"/>
            <p:cNvSpPr/>
            <p:nvPr/>
          </p:nvSpPr>
          <p:spPr>
            <a:xfrm rot="10800000">
              <a:off x="6513415"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2"/>
            <p:cNvSpPr/>
            <p:nvPr/>
          </p:nvSpPr>
          <p:spPr>
            <a:xfrm rot="10800000">
              <a:off x="6367294"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2"/>
            <p:cNvSpPr/>
            <p:nvPr/>
          </p:nvSpPr>
          <p:spPr>
            <a:xfrm rot="10800000">
              <a:off x="6367294" y="3681951"/>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2"/>
            <p:cNvSpPr/>
            <p:nvPr/>
          </p:nvSpPr>
          <p:spPr>
            <a:xfrm rot="10800000">
              <a:off x="6367294"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2"/>
            <p:cNvSpPr/>
            <p:nvPr/>
          </p:nvSpPr>
          <p:spPr>
            <a:xfrm rot="10800000">
              <a:off x="7536331"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2"/>
            <p:cNvSpPr/>
            <p:nvPr/>
          </p:nvSpPr>
          <p:spPr>
            <a:xfrm rot="10800000">
              <a:off x="7536331" y="4851012"/>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2"/>
            <p:cNvSpPr/>
            <p:nvPr/>
          </p:nvSpPr>
          <p:spPr>
            <a:xfrm rot="10800000">
              <a:off x="7536331" y="4412627"/>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2"/>
            <p:cNvSpPr/>
            <p:nvPr/>
          </p:nvSpPr>
          <p:spPr>
            <a:xfrm rot="10800000">
              <a:off x="7536331" y="412036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2"/>
            <p:cNvSpPr/>
            <p:nvPr/>
          </p:nvSpPr>
          <p:spPr>
            <a:xfrm rot="10800000">
              <a:off x="7536331" y="338971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2"/>
            <p:cNvSpPr/>
            <p:nvPr/>
          </p:nvSpPr>
          <p:spPr>
            <a:xfrm rot="10800000">
              <a:off x="7536331" y="3243566"/>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2"/>
            <p:cNvSpPr/>
            <p:nvPr/>
          </p:nvSpPr>
          <p:spPr>
            <a:xfrm rot="10800000">
              <a:off x="7536331" y="163612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2"/>
            <p:cNvSpPr/>
            <p:nvPr/>
          </p:nvSpPr>
          <p:spPr>
            <a:xfrm rot="10800000">
              <a:off x="7536331" y="1343854"/>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2"/>
            <p:cNvSpPr/>
            <p:nvPr/>
          </p:nvSpPr>
          <p:spPr>
            <a:xfrm rot="10800000">
              <a:off x="7390210" y="4997133"/>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2"/>
            <p:cNvSpPr/>
            <p:nvPr/>
          </p:nvSpPr>
          <p:spPr>
            <a:xfrm rot="10800000">
              <a:off x="7390210" y="397421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2"/>
            <p:cNvSpPr/>
            <p:nvPr/>
          </p:nvSpPr>
          <p:spPr>
            <a:xfrm rot="10800000">
              <a:off x="7390210" y="3097445"/>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2"/>
            <p:cNvSpPr/>
            <p:nvPr/>
          </p:nvSpPr>
          <p:spPr>
            <a:xfrm rot="10800000">
              <a:off x="7390210" y="163612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2"/>
            <p:cNvSpPr/>
            <p:nvPr/>
          </p:nvSpPr>
          <p:spPr>
            <a:xfrm rot="10800000">
              <a:off x="7390210"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2"/>
            <p:cNvSpPr/>
            <p:nvPr/>
          </p:nvSpPr>
          <p:spPr>
            <a:xfrm rot="10800000">
              <a:off x="7244066"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2"/>
            <p:cNvSpPr/>
            <p:nvPr/>
          </p:nvSpPr>
          <p:spPr>
            <a:xfrm rot="10800000">
              <a:off x="7244066" y="455874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2"/>
            <p:cNvSpPr/>
            <p:nvPr/>
          </p:nvSpPr>
          <p:spPr>
            <a:xfrm rot="10800000">
              <a:off x="7244066" y="2951301"/>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2"/>
            <p:cNvSpPr/>
            <p:nvPr/>
          </p:nvSpPr>
          <p:spPr>
            <a:xfrm rot="10800000">
              <a:off x="7244066"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2"/>
            <p:cNvSpPr/>
            <p:nvPr/>
          </p:nvSpPr>
          <p:spPr>
            <a:xfrm rot="10800000">
              <a:off x="7244066" y="163612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2"/>
            <p:cNvSpPr/>
            <p:nvPr/>
          </p:nvSpPr>
          <p:spPr>
            <a:xfrm rot="10800000">
              <a:off x="7097945" y="105161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2"/>
            <p:cNvSpPr/>
            <p:nvPr/>
          </p:nvSpPr>
          <p:spPr>
            <a:xfrm rot="10800000">
              <a:off x="6951800" y="3828096"/>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2"/>
            <p:cNvSpPr/>
            <p:nvPr/>
          </p:nvSpPr>
          <p:spPr>
            <a:xfrm rot="10800000">
              <a:off x="6951800" y="2659036"/>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2"/>
            <p:cNvSpPr/>
            <p:nvPr/>
          </p:nvSpPr>
          <p:spPr>
            <a:xfrm rot="10800000">
              <a:off x="6805680" y="320938"/>
              <a:ext cx="117867" cy="117892"/>
            </a:xfrm>
            <a:custGeom>
              <a:rect b="b" l="l" r="r" t="t"/>
              <a:pathLst>
                <a:path extrusionOk="0" h="4857"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2"/>
            <p:cNvSpPr/>
            <p:nvPr/>
          </p:nvSpPr>
          <p:spPr>
            <a:xfrm rot="10800000">
              <a:off x="6513415"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2"/>
            <p:cNvSpPr/>
            <p:nvPr/>
          </p:nvSpPr>
          <p:spPr>
            <a:xfrm rot="10800000">
              <a:off x="6367294"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9" name="Google Shape;3669;p12"/>
          <p:cNvGrpSpPr/>
          <p:nvPr/>
        </p:nvGrpSpPr>
        <p:grpSpPr>
          <a:xfrm rot="10800000">
            <a:off x="28739" y="28698"/>
            <a:ext cx="1286904" cy="5086302"/>
            <a:chOff x="6367294" y="28698"/>
            <a:chExt cx="1286904" cy="5086302"/>
          </a:xfrm>
        </p:grpSpPr>
        <p:sp>
          <p:nvSpPr>
            <p:cNvPr id="3670" name="Google Shape;3670;p12"/>
            <p:cNvSpPr/>
            <p:nvPr/>
          </p:nvSpPr>
          <p:spPr>
            <a:xfrm rot="10800000">
              <a:off x="7536331" y="613204"/>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2"/>
            <p:cNvSpPr/>
            <p:nvPr/>
          </p:nvSpPr>
          <p:spPr>
            <a:xfrm rot="10800000">
              <a:off x="7244066" y="2659036"/>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2"/>
            <p:cNvSpPr/>
            <p:nvPr/>
          </p:nvSpPr>
          <p:spPr>
            <a:xfrm rot="10800000">
              <a:off x="7244066"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2"/>
            <p:cNvSpPr/>
            <p:nvPr/>
          </p:nvSpPr>
          <p:spPr>
            <a:xfrm rot="10800000">
              <a:off x="6659535" y="4266482"/>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2"/>
            <p:cNvSpPr/>
            <p:nvPr/>
          </p:nvSpPr>
          <p:spPr>
            <a:xfrm rot="10800000">
              <a:off x="7536331" y="4704867"/>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2"/>
            <p:cNvSpPr/>
            <p:nvPr/>
          </p:nvSpPr>
          <p:spPr>
            <a:xfrm rot="10800000">
              <a:off x="7536331" y="455874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2"/>
            <p:cNvSpPr/>
            <p:nvPr/>
          </p:nvSpPr>
          <p:spPr>
            <a:xfrm rot="10800000">
              <a:off x="7536331" y="4266482"/>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2"/>
            <p:cNvSpPr/>
            <p:nvPr/>
          </p:nvSpPr>
          <p:spPr>
            <a:xfrm rot="10800000">
              <a:off x="7536331"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2"/>
            <p:cNvSpPr/>
            <p:nvPr/>
          </p:nvSpPr>
          <p:spPr>
            <a:xfrm rot="10800000">
              <a:off x="7536331" y="3828096"/>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2"/>
            <p:cNvSpPr/>
            <p:nvPr/>
          </p:nvSpPr>
          <p:spPr>
            <a:xfrm rot="10800000">
              <a:off x="7536331" y="3681951"/>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2"/>
            <p:cNvSpPr/>
            <p:nvPr/>
          </p:nvSpPr>
          <p:spPr>
            <a:xfrm rot="10800000">
              <a:off x="7536331" y="3535831"/>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2"/>
            <p:cNvSpPr/>
            <p:nvPr/>
          </p:nvSpPr>
          <p:spPr>
            <a:xfrm rot="10800000">
              <a:off x="7536331" y="3097445"/>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2"/>
            <p:cNvSpPr/>
            <p:nvPr/>
          </p:nvSpPr>
          <p:spPr>
            <a:xfrm rot="10800000">
              <a:off x="7536331" y="2951301"/>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2"/>
            <p:cNvSpPr/>
            <p:nvPr/>
          </p:nvSpPr>
          <p:spPr>
            <a:xfrm rot="10800000">
              <a:off x="7536331"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2"/>
            <p:cNvSpPr/>
            <p:nvPr/>
          </p:nvSpPr>
          <p:spPr>
            <a:xfrm rot="10800000">
              <a:off x="7536331" y="2659036"/>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2"/>
            <p:cNvSpPr/>
            <p:nvPr/>
          </p:nvSpPr>
          <p:spPr>
            <a:xfrm rot="10800000">
              <a:off x="7536331" y="2512915"/>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2"/>
            <p:cNvSpPr/>
            <p:nvPr/>
          </p:nvSpPr>
          <p:spPr>
            <a:xfrm rot="10800000">
              <a:off x="7536331" y="2366770"/>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2"/>
            <p:cNvSpPr/>
            <p:nvPr/>
          </p:nvSpPr>
          <p:spPr>
            <a:xfrm rot="10800000">
              <a:off x="7536331" y="222065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2"/>
            <p:cNvSpPr/>
            <p:nvPr/>
          </p:nvSpPr>
          <p:spPr>
            <a:xfrm rot="10800000">
              <a:off x="7536331"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2"/>
            <p:cNvSpPr/>
            <p:nvPr/>
          </p:nvSpPr>
          <p:spPr>
            <a:xfrm rot="10800000">
              <a:off x="7536331" y="1928385"/>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2"/>
            <p:cNvSpPr/>
            <p:nvPr/>
          </p:nvSpPr>
          <p:spPr>
            <a:xfrm rot="10800000">
              <a:off x="7536331" y="1782264"/>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2"/>
            <p:cNvSpPr/>
            <p:nvPr/>
          </p:nvSpPr>
          <p:spPr>
            <a:xfrm rot="10800000">
              <a:off x="7536331" y="1489999"/>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2"/>
            <p:cNvSpPr/>
            <p:nvPr/>
          </p:nvSpPr>
          <p:spPr>
            <a:xfrm rot="10800000">
              <a:off x="7536331" y="1197734"/>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2"/>
            <p:cNvSpPr/>
            <p:nvPr/>
          </p:nvSpPr>
          <p:spPr>
            <a:xfrm rot="10800000">
              <a:off x="7536331" y="105161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2"/>
            <p:cNvSpPr/>
            <p:nvPr/>
          </p:nvSpPr>
          <p:spPr>
            <a:xfrm rot="10800000">
              <a:off x="7536331"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2"/>
            <p:cNvSpPr/>
            <p:nvPr/>
          </p:nvSpPr>
          <p:spPr>
            <a:xfrm rot="10800000">
              <a:off x="7536331" y="75934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2"/>
            <p:cNvSpPr/>
            <p:nvPr/>
          </p:nvSpPr>
          <p:spPr>
            <a:xfrm rot="10800000">
              <a:off x="7536331" y="46708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2"/>
            <p:cNvSpPr/>
            <p:nvPr/>
          </p:nvSpPr>
          <p:spPr>
            <a:xfrm rot="10800000">
              <a:off x="7536331" y="320938"/>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2"/>
            <p:cNvSpPr/>
            <p:nvPr/>
          </p:nvSpPr>
          <p:spPr>
            <a:xfrm rot="10800000">
              <a:off x="7536331"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2"/>
            <p:cNvSpPr/>
            <p:nvPr/>
          </p:nvSpPr>
          <p:spPr>
            <a:xfrm rot="10800000">
              <a:off x="7536331" y="2869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2"/>
            <p:cNvSpPr/>
            <p:nvPr/>
          </p:nvSpPr>
          <p:spPr>
            <a:xfrm rot="10800000">
              <a:off x="7390210" y="4851012"/>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2"/>
            <p:cNvSpPr/>
            <p:nvPr/>
          </p:nvSpPr>
          <p:spPr>
            <a:xfrm rot="10800000">
              <a:off x="7390210"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2"/>
            <p:cNvSpPr/>
            <p:nvPr/>
          </p:nvSpPr>
          <p:spPr>
            <a:xfrm rot="10800000">
              <a:off x="7390210" y="4412627"/>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2"/>
            <p:cNvSpPr/>
            <p:nvPr/>
          </p:nvSpPr>
          <p:spPr>
            <a:xfrm rot="10800000">
              <a:off x="7390210" y="4266482"/>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2"/>
            <p:cNvSpPr/>
            <p:nvPr/>
          </p:nvSpPr>
          <p:spPr>
            <a:xfrm rot="10800000">
              <a:off x="7390210" y="4120361"/>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2"/>
            <p:cNvSpPr/>
            <p:nvPr/>
          </p:nvSpPr>
          <p:spPr>
            <a:xfrm rot="10800000">
              <a:off x="7390210" y="3828096"/>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2"/>
            <p:cNvSpPr/>
            <p:nvPr/>
          </p:nvSpPr>
          <p:spPr>
            <a:xfrm rot="10800000">
              <a:off x="7390210" y="3535831"/>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2"/>
            <p:cNvSpPr/>
            <p:nvPr/>
          </p:nvSpPr>
          <p:spPr>
            <a:xfrm rot="10800000">
              <a:off x="7390210" y="3389711"/>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2"/>
            <p:cNvSpPr/>
            <p:nvPr/>
          </p:nvSpPr>
          <p:spPr>
            <a:xfrm rot="10800000">
              <a:off x="7390210" y="3243566"/>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2"/>
            <p:cNvSpPr/>
            <p:nvPr/>
          </p:nvSpPr>
          <p:spPr>
            <a:xfrm rot="10800000">
              <a:off x="7390210" y="2951301"/>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2"/>
            <p:cNvSpPr/>
            <p:nvPr/>
          </p:nvSpPr>
          <p:spPr>
            <a:xfrm rot="10800000">
              <a:off x="7390210" y="2805180"/>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2"/>
            <p:cNvSpPr/>
            <p:nvPr/>
          </p:nvSpPr>
          <p:spPr>
            <a:xfrm rot="10800000">
              <a:off x="7390210"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2"/>
            <p:cNvSpPr/>
            <p:nvPr/>
          </p:nvSpPr>
          <p:spPr>
            <a:xfrm rot="10800000">
              <a:off x="7390210" y="2512915"/>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2"/>
            <p:cNvSpPr/>
            <p:nvPr/>
          </p:nvSpPr>
          <p:spPr>
            <a:xfrm rot="10800000">
              <a:off x="7390210" y="2366770"/>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2"/>
            <p:cNvSpPr/>
            <p:nvPr/>
          </p:nvSpPr>
          <p:spPr>
            <a:xfrm rot="10800000">
              <a:off x="7390210" y="222065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2"/>
            <p:cNvSpPr/>
            <p:nvPr/>
          </p:nvSpPr>
          <p:spPr>
            <a:xfrm rot="10800000">
              <a:off x="7390210" y="2074529"/>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2"/>
            <p:cNvSpPr/>
            <p:nvPr/>
          </p:nvSpPr>
          <p:spPr>
            <a:xfrm rot="10800000">
              <a:off x="7390210" y="1782264"/>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2"/>
            <p:cNvSpPr/>
            <p:nvPr/>
          </p:nvSpPr>
          <p:spPr>
            <a:xfrm rot="10800000">
              <a:off x="7390210" y="1489999"/>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2"/>
            <p:cNvSpPr/>
            <p:nvPr/>
          </p:nvSpPr>
          <p:spPr>
            <a:xfrm rot="10800000">
              <a:off x="7390210" y="1343854"/>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2"/>
            <p:cNvSpPr/>
            <p:nvPr/>
          </p:nvSpPr>
          <p:spPr>
            <a:xfrm rot="10800000">
              <a:off x="7390210" y="1197734"/>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2"/>
            <p:cNvSpPr/>
            <p:nvPr/>
          </p:nvSpPr>
          <p:spPr>
            <a:xfrm rot="10800000">
              <a:off x="7390210" y="105161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2"/>
            <p:cNvSpPr/>
            <p:nvPr/>
          </p:nvSpPr>
          <p:spPr>
            <a:xfrm rot="10800000">
              <a:off x="7390210" y="75934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2"/>
            <p:cNvSpPr/>
            <p:nvPr/>
          </p:nvSpPr>
          <p:spPr>
            <a:xfrm rot="10800000">
              <a:off x="7390210" y="613204"/>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2"/>
            <p:cNvSpPr/>
            <p:nvPr/>
          </p:nvSpPr>
          <p:spPr>
            <a:xfrm rot="10800000">
              <a:off x="7390210" y="320938"/>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2"/>
            <p:cNvSpPr/>
            <p:nvPr/>
          </p:nvSpPr>
          <p:spPr>
            <a:xfrm rot="10800000">
              <a:off x="7390210" y="2869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2"/>
            <p:cNvSpPr/>
            <p:nvPr/>
          </p:nvSpPr>
          <p:spPr>
            <a:xfrm rot="10800000">
              <a:off x="7244066" y="4704867"/>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2"/>
            <p:cNvSpPr/>
            <p:nvPr/>
          </p:nvSpPr>
          <p:spPr>
            <a:xfrm rot="10800000">
              <a:off x="7244066" y="4266482"/>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2"/>
            <p:cNvSpPr/>
            <p:nvPr/>
          </p:nvSpPr>
          <p:spPr>
            <a:xfrm rot="10800000">
              <a:off x="7244066" y="412036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2"/>
            <p:cNvSpPr/>
            <p:nvPr/>
          </p:nvSpPr>
          <p:spPr>
            <a:xfrm rot="10800000">
              <a:off x="7244066"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2"/>
            <p:cNvSpPr/>
            <p:nvPr/>
          </p:nvSpPr>
          <p:spPr>
            <a:xfrm rot="10800000">
              <a:off x="7244066" y="3681951"/>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2"/>
            <p:cNvSpPr/>
            <p:nvPr/>
          </p:nvSpPr>
          <p:spPr>
            <a:xfrm rot="10800000">
              <a:off x="7244066" y="338971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2"/>
            <p:cNvSpPr/>
            <p:nvPr/>
          </p:nvSpPr>
          <p:spPr>
            <a:xfrm rot="10800000">
              <a:off x="7244066" y="3243566"/>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2"/>
            <p:cNvSpPr/>
            <p:nvPr/>
          </p:nvSpPr>
          <p:spPr>
            <a:xfrm rot="10800000">
              <a:off x="7244066" y="3097445"/>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2"/>
            <p:cNvSpPr/>
            <p:nvPr/>
          </p:nvSpPr>
          <p:spPr>
            <a:xfrm rot="10800000">
              <a:off x="7244066"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2"/>
            <p:cNvSpPr/>
            <p:nvPr/>
          </p:nvSpPr>
          <p:spPr>
            <a:xfrm rot="10800000">
              <a:off x="7244066" y="2512915"/>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2"/>
            <p:cNvSpPr/>
            <p:nvPr/>
          </p:nvSpPr>
          <p:spPr>
            <a:xfrm rot="10800000">
              <a:off x="7244066" y="222065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2"/>
            <p:cNvSpPr/>
            <p:nvPr/>
          </p:nvSpPr>
          <p:spPr>
            <a:xfrm rot="10800000">
              <a:off x="7244066" y="1928385"/>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2"/>
            <p:cNvSpPr/>
            <p:nvPr/>
          </p:nvSpPr>
          <p:spPr>
            <a:xfrm rot="10800000">
              <a:off x="7244066" y="1782264"/>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2"/>
            <p:cNvSpPr/>
            <p:nvPr/>
          </p:nvSpPr>
          <p:spPr>
            <a:xfrm rot="10800000">
              <a:off x="7244066" y="1343854"/>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2"/>
            <p:cNvSpPr/>
            <p:nvPr/>
          </p:nvSpPr>
          <p:spPr>
            <a:xfrm rot="10800000">
              <a:off x="7244066" y="1197734"/>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2"/>
            <p:cNvSpPr/>
            <p:nvPr/>
          </p:nvSpPr>
          <p:spPr>
            <a:xfrm rot="10800000">
              <a:off x="7244066" y="105161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2"/>
            <p:cNvSpPr/>
            <p:nvPr/>
          </p:nvSpPr>
          <p:spPr>
            <a:xfrm rot="10800000">
              <a:off x="7244066"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2"/>
            <p:cNvSpPr/>
            <p:nvPr/>
          </p:nvSpPr>
          <p:spPr>
            <a:xfrm rot="10800000">
              <a:off x="7244066" y="75934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2"/>
            <p:cNvSpPr/>
            <p:nvPr/>
          </p:nvSpPr>
          <p:spPr>
            <a:xfrm rot="10800000">
              <a:off x="7244066" y="46708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2"/>
            <p:cNvSpPr/>
            <p:nvPr/>
          </p:nvSpPr>
          <p:spPr>
            <a:xfrm rot="10800000">
              <a:off x="7244066" y="320938"/>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2"/>
            <p:cNvSpPr/>
            <p:nvPr/>
          </p:nvSpPr>
          <p:spPr>
            <a:xfrm rot="10800000">
              <a:off x="7097945" y="4997133"/>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2"/>
            <p:cNvSpPr/>
            <p:nvPr/>
          </p:nvSpPr>
          <p:spPr>
            <a:xfrm rot="10800000">
              <a:off x="7097945"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2"/>
            <p:cNvSpPr/>
            <p:nvPr/>
          </p:nvSpPr>
          <p:spPr>
            <a:xfrm rot="10800000">
              <a:off x="7097945" y="4266482"/>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2"/>
            <p:cNvSpPr/>
            <p:nvPr/>
          </p:nvSpPr>
          <p:spPr>
            <a:xfrm rot="10800000">
              <a:off x="7097945" y="3828096"/>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2"/>
            <p:cNvSpPr/>
            <p:nvPr/>
          </p:nvSpPr>
          <p:spPr>
            <a:xfrm rot="10800000">
              <a:off x="7097945" y="3681951"/>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2"/>
            <p:cNvSpPr/>
            <p:nvPr/>
          </p:nvSpPr>
          <p:spPr>
            <a:xfrm rot="10800000">
              <a:off x="7097945" y="3097445"/>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2"/>
            <p:cNvSpPr/>
            <p:nvPr/>
          </p:nvSpPr>
          <p:spPr>
            <a:xfrm rot="10800000">
              <a:off x="7097945" y="2951301"/>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2"/>
            <p:cNvSpPr/>
            <p:nvPr/>
          </p:nvSpPr>
          <p:spPr>
            <a:xfrm rot="10800000">
              <a:off x="7097945"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2"/>
            <p:cNvSpPr/>
            <p:nvPr/>
          </p:nvSpPr>
          <p:spPr>
            <a:xfrm rot="10800000">
              <a:off x="7097945" y="2512915"/>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2"/>
            <p:cNvSpPr/>
            <p:nvPr/>
          </p:nvSpPr>
          <p:spPr>
            <a:xfrm rot="10800000">
              <a:off x="7097945" y="2366770"/>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2"/>
            <p:cNvSpPr/>
            <p:nvPr/>
          </p:nvSpPr>
          <p:spPr>
            <a:xfrm rot="10800000">
              <a:off x="7097945" y="222065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2"/>
            <p:cNvSpPr/>
            <p:nvPr/>
          </p:nvSpPr>
          <p:spPr>
            <a:xfrm rot="10800000">
              <a:off x="7097945" y="1782264"/>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2"/>
            <p:cNvSpPr/>
            <p:nvPr/>
          </p:nvSpPr>
          <p:spPr>
            <a:xfrm rot="10800000">
              <a:off x="7097945" y="163612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2"/>
            <p:cNvSpPr/>
            <p:nvPr/>
          </p:nvSpPr>
          <p:spPr>
            <a:xfrm rot="10800000">
              <a:off x="7097945" y="1489999"/>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2"/>
            <p:cNvSpPr/>
            <p:nvPr/>
          </p:nvSpPr>
          <p:spPr>
            <a:xfrm rot="10800000">
              <a:off x="7097945" y="1197734"/>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2"/>
            <p:cNvSpPr/>
            <p:nvPr/>
          </p:nvSpPr>
          <p:spPr>
            <a:xfrm rot="10800000">
              <a:off x="7097945"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2"/>
            <p:cNvSpPr/>
            <p:nvPr/>
          </p:nvSpPr>
          <p:spPr>
            <a:xfrm rot="10800000">
              <a:off x="7097945" y="174818"/>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2"/>
            <p:cNvSpPr/>
            <p:nvPr/>
          </p:nvSpPr>
          <p:spPr>
            <a:xfrm rot="10800000">
              <a:off x="7097945" y="2869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2"/>
            <p:cNvSpPr/>
            <p:nvPr/>
          </p:nvSpPr>
          <p:spPr>
            <a:xfrm rot="10800000">
              <a:off x="6951800" y="4851012"/>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2"/>
            <p:cNvSpPr/>
            <p:nvPr/>
          </p:nvSpPr>
          <p:spPr>
            <a:xfrm rot="10800000">
              <a:off x="6951800" y="4704867"/>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2"/>
            <p:cNvSpPr/>
            <p:nvPr/>
          </p:nvSpPr>
          <p:spPr>
            <a:xfrm rot="10800000">
              <a:off x="6951800" y="4266482"/>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2"/>
            <p:cNvSpPr/>
            <p:nvPr/>
          </p:nvSpPr>
          <p:spPr>
            <a:xfrm rot="10800000">
              <a:off x="6951800" y="3974217"/>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2"/>
            <p:cNvSpPr/>
            <p:nvPr/>
          </p:nvSpPr>
          <p:spPr>
            <a:xfrm rot="10800000">
              <a:off x="6951800" y="3681951"/>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2"/>
            <p:cNvSpPr/>
            <p:nvPr/>
          </p:nvSpPr>
          <p:spPr>
            <a:xfrm rot="10800000">
              <a:off x="6951800" y="3243566"/>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2"/>
            <p:cNvSpPr/>
            <p:nvPr/>
          </p:nvSpPr>
          <p:spPr>
            <a:xfrm rot="10800000">
              <a:off x="6951800" y="2951301"/>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2"/>
            <p:cNvSpPr/>
            <p:nvPr/>
          </p:nvSpPr>
          <p:spPr>
            <a:xfrm rot="10800000">
              <a:off x="6951800" y="2512915"/>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2"/>
            <p:cNvSpPr/>
            <p:nvPr/>
          </p:nvSpPr>
          <p:spPr>
            <a:xfrm rot="10800000">
              <a:off x="6951800" y="222065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2"/>
            <p:cNvSpPr/>
            <p:nvPr/>
          </p:nvSpPr>
          <p:spPr>
            <a:xfrm rot="10800000">
              <a:off x="6951800" y="2074529"/>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2"/>
            <p:cNvSpPr/>
            <p:nvPr/>
          </p:nvSpPr>
          <p:spPr>
            <a:xfrm rot="10800000">
              <a:off x="6951800" y="1782264"/>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2"/>
            <p:cNvSpPr/>
            <p:nvPr/>
          </p:nvSpPr>
          <p:spPr>
            <a:xfrm rot="10800000">
              <a:off x="6951800" y="163612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2"/>
            <p:cNvSpPr/>
            <p:nvPr/>
          </p:nvSpPr>
          <p:spPr>
            <a:xfrm rot="10800000">
              <a:off x="6951800" y="1489999"/>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2"/>
            <p:cNvSpPr/>
            <p:nvPr/>
          </p:nvSpPr>
          <p:spPr>
            <a:xfrm rot="10800000">
              <a:off x="6951800" y="1197734"/>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2"/>
            <p:cNvSpPr/>
            <p:nvPr/>
          </p:nvSpPr>
          <p:spPr>
            <a:xfrm rot="10800000">
              <a:off x="6951800" y="1051613"/>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2"/>
            <p:cNvSpPr/>
            <p:nvPr/>
          </p:nvSpPr>
          <p:spPr>
            <a:xfrm rot="10800000">
              <a:off x="6951800" y="613204"/>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2"/>
            <p:cNvSpPr/>
            <p:nvPr/>
          </p:nvSpPr>
          <p:spPr>
            <a:xfrm rot="10800000">
              <a:off x="6951800" y="320938"/>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2"/>
            <p:cNvSpPr/>
            <p:nvPr/>
          </p:nvSpPr>
          <p:spPr>
            <a:xfrm rot="10800000">
              <a:off x="6951800" y="174818"/>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2"/>
            <p:cNvSpPr/>
            <p:nvPr/>
          </p:nvSpPr>
          <p:spPr>
            <a:xfrm rot="10800000">
              <a:off x="6805680" y="4997133"/>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2"/>
            <p:cNvSpPr/>
            <p:nvPr/>
          </p:nvSpPr>
          <p:spPr>
            <a:xfrm rot="10800000">
              <a:off x="6805680" y="4558747"/>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2"/>
            <p:cNvSpPr/>
            <p:nvPr/>
          </p:nvSpPr>
          <p:spPr>
            <a:xfrm rot="10800000">
              <a:off x="6805680" y="4120361"/>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2"/>
            <p:cNvSpPr/>
            <p:nvPr/>
          </p:nvSpPr>
          <p:spPr>
            <a:xfrm rot="10800000">
              <a:off x="6805680" y="3535831"/>
              <a:ext cx="117867" cy="117867"/>
            </a:xfrm>
            <a:custGeom>
              <a:rect b="b" l="l" r="r" t="t"/>
              <a:pathLst>
                <a:path extrusionOk="0" h="4856" w="4856">
                  <a:moveTo>
                    <a:pt x="0" y="0"/>
                  </a:moveTo>
                  <a:lnTo>
                    <a:pt x="0"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2"/>
            <p:cNvSpPr/>
            <p:nvPr/>
          </p:nvSpPr>
          <p:spPr>
            <a:xfrm rot="10800000">
              <a:off x="6805680" y="2951301"/>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2"/>
            <p:cNvSpPr/>
            <p:nvPr/>
          </p:nvSpPr>
          <p:spPr>
            <a:xfrm rot="10800000">
              <a:off x="6805680" y="2220650"/>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2"/>
            <p:cNvSpPr/>
            <p:nvPr/>
          </p:nvSpPr>
          <p:spPr>
            <a:xfrm rot="10800000">
              <a:off x="6805680" y="1051613"/>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2"/>
            <p:cNvSpPr/>
            <p:nvPr/>
          </p:nvSpPr>
          <p:spPr>
            <a:xfrm rot="10800000">
              <a:off x="6805680" y="905469"/>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2"/>
            <p:cNvSpPr/>
            <p:nvPr/>
          </p:nvSpPr>
          <p:spPr>
            <a:xfrm rot="10800000">
              <a:off x="6805680" y="28698"/>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2"/>
            <p:cNvSpPr/>
            <p:nvPr/>
          </p:nvSpPr>
          <p:spPr>
            <a:xfrm rot="10800000">
              <a:off x="6659535" y="4851012"/>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2"/>
            <p:cNvSpPr/>
            <p:nvPr/>
          </p:nvSpPr>
          <p:spPr>
            <a:xfrm rot="10800000">
              <a:off x="6659535" y="3974217"/>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2"/>
            <p:cNvSpPr/>
            <p:nvPr/>
          </p:nvSpPr>
          <p:spPr>
            <a:xfrm rot="10800000">
              <a:off x="6659535" y="3243566"/>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2"/>
            <p:cNvSpPr/>
            <p:nvPr/>
          </p:nvSpPr>
          <p:spPr>
            <a:xfrm rot="10800000">
              <a:off x="6659535" y="2512915"/>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2"/>
            <p:cNvSpPr/>
            <p:nvPr/>
          </p:nvSpPr>
          <p:spPr>
            <a:xfrm rot="10800000">
              <a:off x="6659535" y="163612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2"/>
            <p:cNvSpPr/>
            <p:nvPr/>
          </p:nvSpPr>
          <p:spPr>
            <a:xfrm rot="10800000">
              <a:off x="6659535" y="905469"/>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2"/>
            <p:cNvSpPr/>
            <p:nvPr/>
          </p:nvSpPr>
          <p:spPr>
            <a:xfrm rot="10800000">
              <a:off x="6659535" y="759348"/>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2"/>
            <p:cNvSpPr/>
            <p:nvPr/>
          </p:nvSpPr>
          <p:spPr>
            <a:xfrm rot="10800000">
              <a:off x="6659535" y="174818"/>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2"/>
            <p:cNvSpPr/>
            <p:nvPr/>
          </p:nvSpPr>
          <p:spPr>
            <a:xfrm rot="10800000">
              <a:off x="6513415"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2"/>
            <p:cNvSpPr/>
            <p:nvPr/>
          </p:nvSpPr>
          <p:spPr>
            <a:xfrm rot="10800000">
              <a:off x="6513415"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2"/>
            <p:cNvSpPr/>
            <p:nvPr/>
          </p:nvSpPr>
          <p:spPr>
            <a:xfrm rot="10800000">
              <a:off x="6513415"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2"/>
            <p:cNvSpPr/>
            <p:nvPr/>
          </p:nvSpPr>
          <p:spPr>
            <a:xfrm rot="10800000">
              <a:off x="6513415" y="1489999"/>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2"/>
            <p:cNvSpPr/>
            <p:nvPr/>
          </p:nvSpPr>
          <p:spPr>
            <a:xfrm rot="10800000">
              <a:off x="6513415"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2"/>
            <p:cNvSpPr/>
            <p:nvPr/>
          </p:nvSpPr>
          <p:spPr>
            <a:xfrm rot="10800000">
              <a:off x="6513415"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2"/>
            <p:cNvSpPr/>
            <p:nvPr/>
          </p:nvSpPr>
          <p:spPr>
            <a:xfrm rot="10800000">
              <a:off x="6367294"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2"/>
            <p:cNvSpPr/>
            <p:nvPr/>
          </p:nvSpPr>
          <p:spPr>
            <a:xfrm rot="10800000">
              <a:off x="6367294" y="3681951"/>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2"/>
            <p:cNvSpPr/>
            <p:nvPr/>
          </p:nvSpPr>
          <p:spPr>
            <a:xfrm rot="10800000">
              <a:off x="6367294"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2"/>
            <p:cNvSpPr/>
            <p:nvPr/>
          </p:nvSpPr>
          <p:spPr>
            <a:xfrm rot="10800000">
              <a:off x="7536331"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2"/>
            <p:cNvSpPr/>
            <p:nvPr/>
          </p:nvSpPr>
          <p:spPr>
            <a:xfrm rot="10800000">
              <a:off x="7536331" y="4851012"/>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2"/>
            <p:cNvSpPr/>
            <p:nvPr/>
          </p:nvSpPr>
          <p:spPr>
            <a:xfrm rot="10800000">
              <a:off x="7536331" y="4412627"/>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2"/>
            <p:cNvSpPr/>
            <p:nvPr/>
          </p:nvSpPr>
          <p:spPr>
            <a:xfrm rot="10800000">
              <a:off x="7536331" y="412036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2"/>
            <p:cNvSpPr/>
            <p:nvPr/>
          </p:nvSpPr>
          <p:spPr>
            <a:xfrm rot="10800000">
              <a:off x="7536331" y="338971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2"/>
            <p:cNvSpPr/>
            <p:nvPr/>
          </p:nvSpPr>
          <p:spPr>
            <a:xfrm rot="10800000">
              <a:off x="7536331" y="3243566"/>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2"/>
            <p:cNvSpPr/>
            <p:nvPr/>
          </p:nvSpPr>
          <p:spPr>
            <a:xfrm rot="10800000">
              <a:off x="7536331" y="163612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2"/>
            <p:cNvSpPr/>
            <p:nvPr/>
          </p:nvSpPr>
          <p:spPr>
            <a:xfrm rot="10800000">
              <a:off x="7536331" y="1343854"/>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2"/>
            <p:cNvSpPr/>
            <p:nvPr/>
          </p:nvSpPr>
          <p:spPr>
            <a:xfrm rot="10800000">
              <a:off x="7390210" y="4997133"/>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2"/>
            <p:cNvSpPr/>
            <p:nvPr/>
          </p:nvSpPr>
          <p:spPr>
            <a:xfrm rot="10800000">
              <a:off x="7390210" y="397421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2"/>
            <p:cNvSpPr/>
            <p:nvPr/>
          </p:nvSpPr>
          <p:spPr>
            <a:xfrm rot="10800000">
              <a:off x="7390210" y="3097445"/>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2"/>
            <p:cNvSpPr/>
            <p:nvPr/>
          </p:nvSpPr>
          <p:spPr>
            <a:xfrm rot="10800000">
              <a:off x="7390210" y="163612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2"/>
            <p:cNvSpPr/>
            <p:nvPr/>
          </p:nvSpPr>
          <p:spPr>
            <a:xfrm rot="10800000">
              <a:off x="7390210"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2"/>
            <p:cNvSpPr/>
            <p:nvPr/>
          </p:nvSpPr>
          <p:spPr>
            <a:xfrm rot="10800000">
              <a:off x="7244066"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2"/>
            <p:cNvSpPr/>
            <p:nvPr/>
          </p:nvSpPr>
          <p:spPr>
            <a:xfrm rot="10800000">
              <a:off x="7244066" y="455874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2"/>
            <p:cNvSpPr/>
            <p:nvPr/>
          </p:nvSpPr>
          <p:spPr>
            <a:xfrm rot="10800000">
              <a:off x="7244066" y="2951301"/>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2"/>
            <p:cNvSpPr/>
            <p:nvPr/>
          </p:nvSpPr>
          <p:spPr>
            <a:xfrm rot="10800000">
              <a:off x="7244066"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2"/>
            <p:cNvSpPr/>
            <p:nvPr/>
          </p:nvSpPr>
          <p:spPr>
            <a:xfrm rot="10800000">
              <a:off x="7244066" y="163612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2"/>
            <p:cNvSpPr/>
            <p:nvPr/>
          </p:nvSpPr>
          <p:spPr>
            <a:xfrm rot="10800000">
              <a:off x="7097945" y="105161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2"/>
            <p:cNvSpPr/>
            <p:nvPr/>
          </p:nvSpPr>
          <p:spPr>
            <a:xfrm rot="10800000">
              <a:off x="6951800" y="3828096"/>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2"/>
            <p:cNvSpPr/>
            <p:nvPr/>
          </p:nvSpPr>
          <p:spPr>
            <a:xfrm rot="10800000">
              <a:off x="6951800" y="2659036"/>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2"/>
            <p:cNvSpPr/>
            <p:nvPr/>
          </p:nvSpPr>
          <p:spPr>
            <a:xfrm rot="10800000">
              <a:off x="6805680" y="320938"/>
              <a:ext cx="117867" cy="117892"/>
            </a:xfrm>
            <a:custGeom>
              <a:rect b="b" l="l" r="r" t="t"/>
              <a:pathLst>
                <a:path extrusionOk="0" h="4857"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2"/>
            <p:cNvSpPr/>
            <p:nvPr/>
          </p:nvSpPr>
          <p:spPr>
            <a:xfrm rot="10800000">
              <a:off x="6513415"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2"/>
            <p:cNvSpPr/>
            <p:nvPr/>
          </p:nvSpPr>
          <p:spPr>
            <a:xfrm rot="10800000">
              <a:off x="6367294"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1" name="Google Shape;3831;p1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526" name="Shape 526"/>
        <p:cNvGrpSpPr/>
        <p:nvPr/>
      </p:nvGrpSpPr>
      <p:grpSpPr>
        <a:xfrm>
          <a:off x="0" y="0"/>
          <a:ext cx="0" cy="0"/>
          <a:chOff x="0" y="0"/>
          <a:chExt cx="0" cy="0"/>
        </a:xfrm>
      </p:grpSpPr>
      <p:sp>
        <p:nvSpPr>
          <p:cNvPr id="527" name="Google Shape;527;p3"/>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528" name="Google Shape;528;p3"/>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2400"/>
              <a:buNone/>
              <a:defRPr>
                <a:solidFill>
                  <a:schemeClr val="accent2"/>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p:txBody>
      </p:sp>
      <p:grpSp>
        <p:nvGrpSpPr>
          <p:cNvPr id="529" name="Google Shape;529;p3"/>
          <p:cNvGrpSpPr/>
          <p:nvPr/>
        </p:nvGrpSpPr>
        <p:grpSpPr>
          <a:xfrm rot="10800000">
            <a:off x="8705367" y="28698"/>
            <a:ext cx="410132" cy="5086302"/>
            <a:chOff x="836200" y="238125"/>
            <a:chExt cx="422425" cy="5238750"/>
          </a:xfrm>
        </p:grpSpPr>
        <p:sp>
          <p:nvSpPr>
            <p:cNvPr id="530" name="Google Shape;530;p3"/>
            <p:cNvSpPr/>
            <p:nvPr/>
          </p:nvSpPr>
          <p:spPr>
            <a:xfrm>
              <a:off x="836200" y="2381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836200" y="3886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836200"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836200" y="6896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836200" y="8401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836200"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836200" y="11411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836200"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836200"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836200"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836200" y="17432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836200" y="18937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836200" y="20442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836200"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836200" y="23452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836200"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836200"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836200"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836200" y="29473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836200"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836200"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836200"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836200"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836200" y="36998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836200"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836200" y="40008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836200"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836200"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836200"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836200"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836200" y="47534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836200"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836200"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836200"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836200" y="53554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986700" y="3886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986700"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986700" y="8401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986700"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986700" y="129170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986700" y="17432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986700" y="18937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986700"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986700"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986700"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986700" y="27968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986700"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986700" y="30978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986700" y="35493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986700"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986700"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986700"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986700" y="430190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986700" y="44524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986700"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986700" y="49039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986700"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986700"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11372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11372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11372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11372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11372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11372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11372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11372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11372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11372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11372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11372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11372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11372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11372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11372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11372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11372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11372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11372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11372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11372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3"/>
          <p:cNvGrpSpPr/>
          <p:nvPr/>
        </p:nvGrpSpPr>
        <p:grpSpPr>
          <a:xfrm rot="10800000">
            <a:off x="6659535" y="28698"/>
            <a:ext cx="2309844" cy="5086302"/>
            <a:chOff x="986700" y="238125"/>
            <a:chExt cx="2379075" cy="5238750"/>
          </a:xfrm>
        </p:grpSpPr>
        <p:sp>
          <p:nvSpPr>
            <p:cNvPr id="611" name="Google Shape;611;p3"/>
            <p:cNvSpPr/>
            <p:nvPr/>
          </p:nvSpPr>
          <p:spPr>
            <a:xfrm>
              <a:off x="986700" y="2381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986700"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9867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986700" y="14422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986700" y="1592700"/>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986700"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986700" y="2646275"/>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986700" y="32483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986700" y="33988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986700" y="4000875"/>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986700" y="47534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986700" y="520497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1137200" y="38862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1137200" y="68965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1137200" y="8401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1137200" y="129170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1137200" y="174322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1137200" y="189372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1137200" y="204425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1137200" y="2796800"/>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1137200" y="309782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1137200" y="35493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1137200" y="430190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1137200" y="445242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1137200" y="49039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1287725"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1287725" y="53912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1287725" y="9906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1287725"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1287725"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1287725" y="15927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1287725" y="21947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1287725" y="23452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1287725"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1287725" y="27968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1287725" y="30978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1287725" y="32483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1287725" y="33988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1287725" y="35493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1287725" y="40008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1287725"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1287725" y="430190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1287725" y="46029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1287725"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1287725"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14382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14382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14382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14382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14382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14382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14382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14382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14382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14382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14382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14382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14382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14382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14382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14382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14382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14382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14382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
            <p:cNvSpPr/>
            <p:nvPr/>
          </p:nvSpPr>
          <p:spPr>
            <a:xfrm>
              <a:off x="14382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14382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14382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14382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14382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14382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14382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14382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14382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14382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14382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14382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15887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15887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1588750" y="9906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15887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1588750" y="17432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1588750" y="21947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15887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1588750" y="27968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1588750" y="29473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1588750" y="32483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1588750" y="33988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15887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1588750" y="38503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15887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1588750" y="430190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1588750" y="44524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1588750" y="46029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15887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1588750" y="52049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1739250"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1739250"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1739250"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1739250"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17392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1739250"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1739250"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1739250"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1739250" y="41514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1739250"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1739250"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1889750" y="38862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1889750" y="8401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1889750" y="339885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1889750" y="460292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1889750" y="520497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204027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
            <p:cNvSpPr/>
            <p:nvPr/>
          </p:nvSpPr>
          <p:spPr>
            <a:xfrm>
              <a:off x="204027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
            <p:cNvSpPr/>
            <p:nvPr/>
          </p:nvSpPr>
          <p:spPr>
            <a:xfrm>
              <a:off x="204027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2190775" y="5054450"/>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2341300"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
            <p:cNvSpPr/>
            <p:nvPr/>
          </p:nvSpPr>
          <p:spPr>
            <a:xfrm>
              <a:off x="2642325"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
            <p:cNvSpPr/>
            <p:nvPr/>
          </p:nvSpPr>
          <p:spPr>
            <a:xfrm>
              <a:off x="2642325" y="52049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
            <p:cNvSpPr/>
            <p:nvPr/>
          </p:nvSpPr>
          <p:spPr>
            <a:xfrm>
              <a:off x="3244350" y="99067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 name="Google Shape;730;p3"/>
          <p:cNvGrpSpPr/>
          <p:nvPr/>
        </p:nvGrpSpPr>
        <p:grpSpPr>
          <a:xfrm rot="10800000">
            <a:off x="6367294" y="28698"/>
            <a:ext cx="2017554" cy="5086302"/>
            <a:chOff x="1588750" y="238125"/>
            <a:chExt cx="2078025" cy="5238750"/>
          </a:xfrm>
        </p:grpSpPr>
        <p:sp>
          <p:nvSpPr>
            <p:cNvPr id="731" name="Google Shape;731;p3"/>
            <p:cNvSpPr/>
            <p:nvPr/>
          </p:nvSpPr>
          <p:spPr>
            <a:xfrm>
              <a:off x="15887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
            <p:cNvSpPr/>
            <p:nvPr/>
          </p:nvSpPr>
          <p:spPr>
            <a:xfrm>
              <a:off x="158875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
            <p:cNvSpPr/>
            <p:nvPr/>
          </p:nvSpPr>
          <p:spPr>
            <a:xfrm>
              <a:off x="158875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
            <p:cNvSpPr/>
            <p:nvPr/>
          </p:nvSpPr>
          <p:spPr>
            <a:xfrm>
              <a:off x="1588750"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
            <p:cNvSpPr/>
            <p:nvPr/>
          </p:nvSpPr>
          <p:spPr>
            <a:xfrm>
              <a:off x="1588750" y="47534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
            <p:cNvSpPr/>
            <p:nvPr/>
          </p:nvSpPr>
          <p:spPr>
            <a:xfrm>
              <a:off x="158875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
            <p:cNvSpPr/>
            <p:nvPr/>
          </p:nvSpPr>
          <p:spPr>
            <a:xfrm>
              <a:off x="1739250"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
            <p:cNvSpPr/>
            <p:nvPr/>
          </p:nvSpPr>
          <p:spPr>
            <a:xfrm>
              <a:off x="17392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
            <p:cNvSpPr/>
            <p:nvPr/>
          </p:nvSpPr>
          <p:spPr>
            <a:xfrm>
              <a:off x="1739250"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
            <p:cNvSpPr/>
            <p:nvPr/>
          </p:nvSpPr>
          <p:spPr>
            <a:xfrm>
              <a:off x="1739250"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
            <p:cNvSpPr/>
            <p:nvPr/>
          </p:nvSpPr>
          <p:spPr>
            <a:xfrm>
              <a:off x="17392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
            <p:cNvSpPr/>
            <p:nvPr/>
          </p:nvSpPr>
          <p:spPr>
            <a:xfrm>
              <a:off x="17392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
            <p:cNvSpPr/>
            <p:nvPr/>
          </p:nvSpPr>
          <p:spPr>
            <a:xfrm>
              <a:off x="17392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
            <p:cNvSpPr/>
            <p:nvPr/>
          </p:nvSpPr>
          <p:spPr>
            <a:xfrm>
              <a:off x="1889750"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
            <p:cNvSpPr/>
            <p:nvPr/>
          </p:nvSpPr>
          <p:spPr>
            <a:xfrm>
              <a:off x="1889750" y="14422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
            <p:cNvSpPr/>
            <p:nvPr/>
          </p:nvSpPr>
          <p:spPr>
            <a:xfrm>
              <a:off x="1889750"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
            <p:cNvSpPr/>
            <p:nvPr/>
          </p:nvSpPr>
          <p:spPr>
            <a:xfrm>
              <a:off x="1889750"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
            <p:cNvSpPr/>
            <p:nvPr/>
          </p:nvSpPr>
          <p:spPr>
            <a:xfrm>
              <a:off x="188975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
            <p:cNvSpPr/>
            <p:nvPr/>
          </p:nvSpPr>
          <p:spPr>
            <a:xfrm>
              <a:off x="1889750"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
            <p:cNvSpPr/>
            <p:nvPr/>
          </p:nvSpPr>
          <p:spPr>
            <a:xfrm>
              <a:off x="1889750"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
            <p:cNvSpPr/>
            <p:nvPr/>
          </p:nvSpPr>
          <p:spPr>
            <a:xfrm>
              <a:off x="1889750"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
            <p:cNvSpPr/>
            <p:nvPr/>
          </p:nvSpPr>
          <p:spPr>
            <a:xfrm>
              <a:off x="1889750" y="26462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
            <p:cNvSpPr/>
            <p:nvPr/>
          </p:nvSpPr>
          <p:spPr>
            <a:xfrm>
              <a:off x="188975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
            <p:cNvSpPr/>
            <p:nvPr/>
          </p:nvSpPr>
          <p:spPr>
            <a:xfrm>
              <a:off x="1889750" y="29473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
            <p:cNvSpPr/>
            <p:nvPr/>
          </p:nvSpPr>
          <p:spPr>
            <a:xfrm>
              <a:off x="1889750"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
            <p:cNvSpPr/>
            <p:nvPr/>
          </p:nvSpPr>
          <p:spPr>
            <a:xfrm>
              <a:off x="1889750"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
            <p:cNvSpPr/>
            <p:nvPr/>
          </p:nvSpPr>
          <p:spPr>
            <a:xfrm>
              <a:off x="1889750"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
            <p:cNvSpPr/>
            <p:nvPr/>
          </p:nvSpPr>
          <p:spPr>
            <a:xfrm>
              <a:off x="1889750"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
            <p:cNvSpPr/>
            <p:nvPr/>
          </p:nvSpPr>
          <p:spPr>
            <a:xfrm>
              <a:off x="1889750"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
            <p:cNvSpPr/>
            <p:nvPr/>
          </p:nvSpPr>
          <p:spPr>
            <a:xfrm>
              <a:off x="188975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
            <p:cNvSpPr/>
            <p:nvPr/>
          </p:nvSpPr>
          <p:spPr>
            <a:xfrm>
              <a:off x="1889750"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
            <p:cNvSpPr/>
            <p:nvPr/>
          </p:nvSpPr>
          <p:spPr>
            <a:xfrm>
              <a:off x="1889750" y="49039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
            <p:cNvSpPr/>
            <p:nvPr/>
          </p:nvSpPr>
          <p:spPr>
            <a:xfrm>
              <a:off x="2040275"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
            <p:cNvSpPr/>
            <p:nvPr/>
          </p:nvSpPr>
          <p:spPr>
            <a:xfrm>
              <a:off x="2040275"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
            <p:cNvSpPr/>
            <p:nvPr/>
          </p:nvSpPr>
          <p:spPr>
            <a:xfrm>
              <a:off x="2040275"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
            <p:cNvSpPr/>
            <p:nvPr/>
          </p:nvSpPr>
          <p:spPr>
            <a:xfrm>
              <a:off x="2040275" y="14422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
            <p:cNvSpPr/>
            <p:nvPr/>
          </p:nvSpPr>
          <p:spPr>
            <a:xfrm>
              <a:off x="2040275"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
            <p:cNvSpPr/>
            <p:nvPr/>
          </p:nvSpPr>
          <p:spPr>
            <a:xfrm>
              <a:off x="2040275"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
            <p:cNvSpPr/>
            <p:nvPr/>
          </p:nvSpPr>
          <p:spPr>
            <a:xfrm>
              <a:off x="2040275" y="26462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
            <p:cNvSpPr/>
            <p:nvPr/>
          </p:nvSpPr>
          <p:spPr>
            <a:xfrm>
              <a:off x="2040275" y="29473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
            <p:cNvSpPr/>
            <p:nvPr/>
          </p:nvSpPr>
          <p:spPr>
            <a:xfrm>
              <a:off x="2040275"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
            <p:cNvSpPr/>
            <p:nvPr/>
          </p:nvSpPr>
          <p:spPr>
            <a:xfrm>
              <a:off x="2040275" y="32483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
            <p:cNvSpPr/>
            <p:nvPr/>
          </p:nvSpPr>
          <p:spPr>
            <a:xfrm>
              <a:off x="2040275" y="35493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
            <p:cNvSpPr/>
            <p:nvPr/>
          </p:nvSpPr>
          <p:spPr>
            <a:xfrm>
              <a:off x="2040275"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
            <p:cNvSpPr/>
            <p:nvPr/>
          </p:nvSpPr>
          <p:spPr>
            <a:xfrm>
              <a:off x="2040275" y="38503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
            <p:cNvSpPr/>
            <p:nvPr/>
          </p:nvSpPr>
          <p:spPr>
            <a:xfrm>
              <a:off x="2040275" y="40008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
            <p:cNvSpPr/>
            <p:nvPr/>
          </p:nvSpPr>
          <p:spPr>
            <a:xfrm>
              <a:off x="2040275"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
            <p:cNvSpPr/>
            <p:nvPr/>
          </p:nvSpPr>
          <p:spPr>
            <a:xfrm>
              <a:off x="2040275"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
            <p:cNvSpPr/>
            <p:nvPr/>
          </p:nvSpPr>
          <p:spPr>
            <a:xfrm>
              <a:off x="2040275" y="49039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
            <p:cNvSpPr/>
            <p:nvPr/>
          </p:nvSpPr>
          <p:spPr>
            <a:xfrm>
              <a:off x="2040275" y="505445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
            <p:cNvSpPr/>
            <p:nvPr/>
          </p:nvSpPr>
          <p:spPr>
            <a:xfrm>
              <a:off x="2040275"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
            <p:cNvSpPr/>
            <p:nvPr/>
          </p:nvSpPr>
          <p:spPr>
            <a:xfrm>
              <a:off x="2190775"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
            <p:cNvSpPr/>
            <p:nvPr/>
          </p:nvSpPr>
          <p:spPr>
            <a:xfrm>
              <a:off x="2190775" y="6896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
            <p:cNvSpPr/>
            <p:nvPr/>
          </p:nvSpPr>
          <p:spPr>
            <a:xfrm>
              <a:off x="2190775" y="8401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
            <p:cNvSpPr/>
            <p:nvPr/>
          </p:nvSpPr>
          <p:spPr>
            <a:xfrm>
              <a:off x="2190775" y="11411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
            <p:cNvSpPr/>
            <p:nvPr/>
          </p:nvSpPr>
          <p:spPr>
            <a:xfrm>
              <a:off x="21907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
            <p:cNvSpPr/>
            <p:nvPr/>
          </p:nvSpPr>
          <p:spPr>
            <a:xfrm>
              <a:off x="21907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
            <p:cNvSpPr/>
            <p:nvPr/>
          </p:nvSpPr>
          <p:spPr>
            <a:xfrm>
              <a:off x="2190775"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
            <p:cNvSpPr/>
            <p:nvPr/>
          </p:nvSpPr>
          <p:spPr>
            <a:xfrm>
              <a:off x="2190775"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
            <p:cNvSpPr/>
            <p:nvPr/>
          </p:nvSpPr>
          <p:spPr>
            <a:xfrm>
              <a:off x="21907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
            <p:cNvSpPr/>
            <p:nvPr/>
          </p:nvSpPr>
          <p:spPr>
            <a:xfrm>
              <a:off x="2190775"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
            <p:cNvSpPr/>
            <p:nvPr/>
          </p:nvSpPr>
          <p:spPr>
            <a:xfrm>
              <a:off x="21907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
            <p:cNvSpPr/>
            <p:nvPr/>
          </p:nvSpPr>
          <p:spPr>
            <a:xfrm>
              <a:off x="2190775"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
            <p:cNvSpPr/>
            <p:nvPr/>
          </p:nvSpPr>
          <p:spPr>
            <a:xfrm>
              <a:off x="21907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
            <p:cNvSpPr/>
            <p:nvPr/>
          </p:nvSpPr>
          <p:spPr>
            <a:xfrm>
              <a:off x="21907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
            <p:cNvSpPr/>
            <p:nvPr/>
          </p:nvSpPr>
          <p:spPr>
            <a:xfrm>
              <a:off x="21907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
            <p:cNvSpPr/>
            <p:nvPr/>
          </p:nvSpPr>
          <p:spPr>
            <a:xfrm>
              <a:off x="2190775" y="33988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
            <p:cNvSpPr/>
            <p:nvPr/>
          </p:nvSpPr>
          <p:spPr>
            <a:xfrm>
              <a:off x="21907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
            <p:cNvSpPr/>
            <p:nvPr/>
          </p:nvSpPr>
          <p:spPr>
            <a:xfrm>
              <a:off x="21907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
            <p:cNvSpPr/>
            <p:nvPr/>
          </p:nvSpPr>
          <p:spPr>
            <a:xfrm>
              <a:off x="2190775"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
            <p:cNvSpPr/>
            <p:nvPr/>
          </p:nvSpPr>
          <p:spPr>
            <a:xfrm>
              <a:off x="21907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
            <p:cNvSpPr/>
            <p:nvPr/>
          </p:nvSpPr>
          <p:spPr>
            <a:xfrm>
              <a:off x="2190775"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
            <p:cNvSpPr/>
            <p:nvPr/>
          </p:nvSpPr>
          <p:spPr>
            <a:xfrm>
              <a:off x="2190775"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
            <p:cNvSpPr/>
            <p:nvPr/>
          </p:nvSpPr>
          <p:spPr>
            <a:xfrm>
              <a:off x="21907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
            <p:cNvSpPr/>
            <p:nvPr/>
          </p:nvSpPr>
          <p:spPr>
            <a:xfrm>
              <a:off x="21907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
            <p:cNvSpPr/>
            <p:nvPr/>
          </p:nvSpPr>
          <p:spPr>
            <a:xfrm>
              <a:off x="2190775" y="53554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
            <p:cNvSpPr/>
            <p:nvPr/>
          </p:nvSpPr>
          <p:spPr>
            <a:xfrm>
              <a:off x="234130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
            <p:cNvSpPr/>
            <p:nvPr/>
          </p:nvSpPr>
          <p:spPr>
            <a:xfrm>
              <a:off x="2341300"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
            <p:cNvSpPr/>
            <p:nvPr/>
          </p:nvSpPr>
          <p:spPr>
            <a:xfrm>
              <a:off x="2341300"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
            <p:cNvSpPr/>
            <p:nvPr/>
          </p:nvSpPr>
          <p:spPr>
            <a:xfrm>
              <a:off x="234130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
            <p:cNvSpPr/>
            <p:nvPr/>
          </p:nvSpPr>
          <p:spPr>
            <a:xfrm>
              <a:off x="2341300"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
            <p:cNvSpPr/>
            <p:nvPr/>
          </p:nvSpPr>
          <p:spPr>
            <a:xfrm>
              <a:off x="234130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
            <p:cNvSpPr/>
            <p:nvPr/>
          </p:nvSpPr>
          <p:spPr>
            <a:xfrm>
              <a:off x="2341300"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
            <p:cNvSpPr/>
            <p:nvPr/>
          </p:nvSpPr>
          <p:spPr>
            <a:xfrm>
              <a:off x="2341300"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
            <p:cNvSpPr/>
            <p:nvPr/>
          </p:nvSpPr>
          <p:spPr>
            <a:xfrm>
              <a:off x="2341300"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
            <p:cNvSpPr/>
            <p:nvPr/>
          </p:nvSpPr>
          <p:spPr>
            <a:xfrm>
              <a:off x="2341300"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
            <p:cNvSpPr/>
            <p:nvPr/>
          </p:nvSpPr>
          <p:spPr>
            <a:xfrm>
              <a:off x="234130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
            <p:cNvSpPr/>
            <p:nvPr/>
          </p:nvSpPr>
          <p:spPr>
            <a:xfrm>
              <a:off x="234130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
            <p:cNvSpPr/>
            <p:nvPr/>
          </p:nvSpPr>
          <p:spPr>
            <a:xfrm>
              <a:off x="2341300"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
            <p:cNvSpPr/>
            <p:nvPr/>
          </p:nvSpPr>
          <p:spPr>
            <a:xfrm>
              <a:off x="2341300"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
            <p:cNvSpPr/>
            <p:nvPr/>
          </p:nvSpPr>
          <p:spPr>
            <a:xfrm>
              <a:off x="2341300"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
            <p:cNvSpPr/>
            <p:nvPr/>
          </p:nvSpPr>
          <p:spPr>
            <a:xfrm>
              <a:off x="234130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
            <p:cNvSpPr/>
            <p:nvPr/>
          </p:nvSpPr>
          <p:spPr>
            <a:xfrm>
              <a:off x="234130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
            <p:cNvSpPr/>
            <p:nvPr/>
          </p:nvSpPr>
          <p:spPr>
            <a:xfrm>
              <a:off x="2341300"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
            <p:cNvSpPr/>
            <p:nvPr/>
          </p:nvSpPr>
          <p:spPr>
            <a:xfrm>
              <a:off x="2341300"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
            <p:cNvSpPr/>
            <p:nvPr/>
          </p:nvSpPr>
          <p:spPr>
            <a:xfrm>
              <a:off x="234130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
            <p:cNvSpPr/>
            <p:nvPr/>
          </p:nvSpPr>
          <p:spPr>
            <a:xfrm>
              <a:off x="2341300"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
            <p:cNvSpPr/>
            <p:nvPr/>
          </p:nvSpPr>
          <p:spPr>
            <a:xfrm>
              <a:off x="2341300"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
            <p:cNvSpPr/>
            <p:nvPr/>
          </p:nvSpPr>
          <p:spPr>
            <a:xfrm>
              <a:off x="2341300"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
            <p:cNvSpPr/>
            <p:nvPr/>
          </p:nvSpPr>
          <p:spPr>
            <a:xfrm>
              <a:off x="234130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
            <p:cNvSpPr/>
            <p:nvPr/>
          </p:nvSpPr>
          <p:spPr>
            <a:xfrm>
              <a:off x="234130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
            <p:cNvSpPr/>
            <p:nvPr/>
          </p:nvSpPr>
          <p:spPr>
            <a:xfrm>
              <a:off x="2341300"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
            <p:cNvSpPr/>
            <p:nvPr/>
          </p:nvSpPr>
          <p:spPr>
            <a:xfrm>
              <a:off x="249180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
            <p:cNvSpPr/>
            <p:nvPr/>
          </p:nvSpPr>
          <p:spPr>
            <a:xfrm>
              <a:off x="24918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
            <p:cNvSpPr/>
            <p:nvPr/>
          </p:nvSpPr>
          <p:spPr>
            <a:xfrm>
              <a:off x="2491800" y="8401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
            <p:cNvSpPr/>
            <p:nvPr/>
          </p:nvSpPr>
          <p:spPr>
            <a:xfrm>
              <a:off x="2491800"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
            <p:cNvSpPr/>
            <p:nvPr/>
          </p:nvSpPr>
          <p:spPr>
            <a:xfrm>
              <a:off x="249180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
            <p:cNvSpPr/>
            <p:nvPr/>
          </p:nvSpPr>
          <p:spPr>
            <a:xfrm>
              <a:off x="249180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
            <p:cNvSpPr/>
            <p:nvPr/>
          </p:nvSpPr>
          <p:spPr>
            <a:xfrm>
              <a:off x="249180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
            <p:cNvSpPr/>
            <p:nvPr/>
          </p:nvSpPr>
          <p:spPr>
            <a:xfrm>
              <a:off x="2491800"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
            <p:cNvSpPr/>
            <p:nvPr/>
          </p:nvSpPr>
          <p:spPr>
            <a:xfrm>
              <a:off x="249180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
            <p:cNvSpPr/>
            <p:nvPr/>
          </p:nvSpPr>
          <p:spPr>
            <a:xfrm>
              <a:off x="2491800" y="23452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
            <p:cNvSpPr/>
            <p:nvPr/>
          </p:nvSpPr>
          <p:spPr>
            <a:xfrm>
              <a:off x="2491800"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
            <p:cNvSpPr/>
            <p:nvPr/>
          </p:nvSpPr>
          <p:spPr>
            <a:xfrm>
              <a:off x="24918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
            <p:cNvSpPr/>
            <p:nvPr/>
          </p:nvSpPr>
          <p:spPr>
            <a:xfrm>
              <a:off x="2491800"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
            <p:cNvSpPr/>
            <p:nvPr/>
          </p:nvSpPr>
          <p:spPr>
            <a:xfrm>
              <a:off x="249180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
            <p:cNvSpPr/>
            <p:nvPr/>
          </p:nvSpPr>
          <p:spPr>
            <a:xfrm>
              <a:off x="249180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
            <p:cNvSpPr/>
            <p:nvPr/>
          </p:nvSpPr>
          <p:spPr>
            <a:xfrm>
              <a:off x="249180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
            <p:cNvSpPr/>
            <p:nvPr/>
          </p:nvSpPr>
          <p:spPr>
            <a:xfrm>
              <a:off x="249180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
            <p:cNvSpPr/>
            <p:nvPr/>
          </p:nvSpPr>
          <p:spPr>
            <a:xfrm>
              <a:off x="249180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
            <p:cNvSpPr/>
            <p:nvPr/>
          </p:nvSpPr>
          <p:spPr>
            <a:xfrm>
              <a:off x="249180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
            <p:cNvSpPr/>
            <p:nvPr/>
          </p:nvSpPr>
          <p:spPr>
            <a:xfrm>
              <a:off x="2491800"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
            <p:cNvSpPr/>
            <p:nvPr/>
          </p:nvSpPr>
          <p:spPr>
            <a:xfrm>
              <a:off x="249180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
            <p:cNvSpPr/>
            <p:nvPr/>
          </p:nvSpPr>
          <p:spPr>
            <a:xfrm>
              <a:off x="2491800"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
            <p:cNvSpPr/>
            <p:nvPr/>
          </p:nvSpPr>
          <p:spPr>
            <a:xfrm>
              <a:off x="2491800" y="47534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
            <p:cNvSpPr/>
            <p:nvPr/>
          </p:nvSpPr>
          <p:spPr>
            <a:xfrm>
              <a:off x="249180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
            <p:cNvSpPr/>
            <p:nvPr/>
          </p:nvSpPr>
          <p:spPr>
            <a:xfrm>
              <a:off x="2491800" y="53554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
            <p:cNvSpPr/>
            <p:nvPr/>
          </p:nvSpPr>
          <p:spPr>
            <a:xfrm>
              <a:off x="264232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
            <p:cNvSpPr/>
            <p:nvPr/>
          </p:nvSpPr>
          <p:spPr>
            <a:xfrm>
              <a:off x="264232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
            <p:cNvSpPr/>
            <p:nvPr/>
          </p:nvSpPr>
          <p:spPr>
            <a:xfrm>
              <a:off x="2642325" y="11411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
            <p:cNvSpPr/>
            <p:nvPr/>
          </p:nvSpPr>
          <p:spPr>
            <a:xfrm>
              <a:off x="264232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
            <p:cNvSpPr/>
            <p:nvPr/>
          </p:nvSpPr>
          <p:spPr>
            <a:xfrm>
              <a:off x="264232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
            <p:cNvSpPr/>
            <p:nvPr/>
          </p:nvSpPr>
          <p:spPr>
            <a:xfrm>
              <a:off x="2642325" y="18937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
            <p:cNvSpPr/>
            <p:nvPr/>
          </p:nvSpPr>
          <p:spPr>
            <a:xfrm>
              <a:off x="2642325" y="20442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
            <p:cNvSpPr/>
            <p:nvPr/>
          </p:nvSpPr>
          <p:spPr>
            <a:xfrm>
              <a:off x="264232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
            <p:cNvSpPr/>
            <p:nvPr/>
          </p:nvSpPr>
          <p:spPr>
            <a:xfrm>
              <a:off x="264232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
            <p:cNvSpPr/>
            <p:nvPr/>
          </p:nvSpPr>
          <p:spPr>
            <a:xfrm>
              <a:off x="264232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
            <p:cNvSpPr/>
            <p:nvPr/>
          </p:nvSpPr>
          <p:spPr>
            <a:xfrm>
              <a:off x="264232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
            <p:cNvSpPr/>
            <p:nvPr/>
          </p:nvSpPr>
          <p:spPr>
            <a:xfrm>
              <a:off x="264232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
            <p:cNvSpPr/>
            <p:nvPr/>
          </p:nvSpPr>
          <p:spPr>
            <a:xfrm>
              <a:off x="264232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
            <p:cNvSpPr/>
            <p:nvPr/>
          </p:nvSpPr>
          <p:spPr>
            <a:xfrm>
              <a:off x="2642325"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
            <p:cNvSpPr/>
            <p:nvPr/>
          </p:nvSpPr>
          <p:spPr>
            <a:xfrm>
              <a:off x="264232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
            <p:cNvSpPr/>
            <p:nvPr/>
          </p:nvSpPr>
          <p:spPr>
            <a:xfrm>
              <a:off x="264232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
            <p:cNvSpPr/>
            <p:nvPr/>
          </p:nvSpPr>
          <p:spPr>
            <a:xfrm>
              <a:off x="264232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
            <p:cNvSpPr/>
            <p:nvPr/>
          </p:nvSpPr>
          <p:spPr>
            <a:xfrm>
              <a:off x="264232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
            <p:cNvSpPr/>
            <p:nvPr/>
          </p:nvSpPr>
          <p:spPr>
            <a:xfrm>
              <a:off x="264232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
            <p:cNvSpPr/>
            <p:nvPr/>
          </p:nvSpPr>
          <p:spPr>
            <a:xfrm>
              <a:off x="264232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
            <p:cNvSpPr/>
            <p:nvPr/>
          </p:nvSpPr>
          <p:spPr>
            <a:xfrm>
              <a:off x="2792825" y="2381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
            <p:cNvSpPr/>
            <p:nvPr/>
          </p:nvSpPr>
          <p:spPr>
            <a:xfrm>
              <a:off x="2792825"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
            <p:cNvSpPr/>
            <p:nvPr/>
          </p:nvSpPr>
          <p:spPr>
            <a:xfrm>
              <a:off x="279282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
            <p:cNvSpPr/>
            <p:nvPr/>
          </p:nvSpPr>
          <p:spPr>
            <a:xfrm>
              <a:off x="2792825"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
            <p:cNvSpPr/>
            <p:nvPr/>
          </p:nvSpPr>
          <p:spPr>
            <a:xfrm>
              <a:off x="279282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
            <p:cNvSpPr/>
            <p:nvPr/>
          </p:nvSpPr>
          <p:spPr>
            <a:xfrm>
              <a:off x="279282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
            <p:cNvSpPr/>
            <p:nvPr/>
          </p:nvSpPr>
          <p:spPr>
            <a:xfrm>
              <a:off x="2792825" y="23452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
            <p:cNvSpPr/>
            <p:nvPr/>
          </p:nvSpPr>
          <p:spPr>
            <a:xfrm>
              <a:off x="2792825"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
            <p:cNvSpPr/>
            <p:nvPr/>
          </p:nvSpPr>
          <p:spPr>
            <a:xfrm>
              <a:off x="279282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
            <p:cNvSpPr/>
            <p:nvPr/>
          </p:nvSpPr>
          <p:spPr>
            <a:xfrm>
              <a:off x="2792825"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
            <p:cNvSpPr/>
            <p:nvPr/>
          </p:nvSpPr>
          <p:spPr>
            <a:xfrm>
              <a:off x="279282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
            <p:cNvSpPr/>
            <p:nvPr/>
          </p:nvSpPr>
          <p:spPr>
            <a:xfrm>
              <a:off x="279282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
            <p:cNvSpPr/>
            <p:nvPr/>
          </p:nvSpPr>
          <p:spPr>
            <a:xfrm>
              <a:off x="2792825"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
            <p:cNvSpPr/>
            <p:nvPr/>
          </p:nvSpPr>
          <p:spPr>
            <a:xfrm>
              <a:off x="2792825"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
            <p:cNvSpPr/>
            <p:nvPr/>
          </p:nvSpPr>
          <p:spPr>
            <a:xfrm>
              <a:off x="279282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
            <p:cNvSpPr/>
            <p:nvPr/>
          </p:nvSpPr>
          <p:spPr>
            <a:xfrm>
              <a:off x="279282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
            <p:cNvSpPr/>
            <p:nvPr/>
          </p:nvSpPr>
          <p:spPr>
            <a:xfrm>
              <a:off x="2792825"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
            <p:cNvSpPr/>
            <p:nvPr/>
          </p:nvSpPr>
          <p:spPr>
            <a:xfrm>
              <a:off x="2792825" y="53554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
            <p:cNvSpPr/>
            <p:nvPr/>
          </p:nvSpPr>
          <p:spPr>
            <a:xfrm>
              <a:off x="294332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
            <p:cNvSpPr/>
            <p:nvPr/>
          </p:nvSpPr>
          <p:spPr>
            <a:xfrm>
              <a:off x="294332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
            <p:cNvSpPr/>
            <p:nvPr/>
          </p:nvSpPr>
          <p:spPr>
            <a:xfrm>
              <a:off x="294332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
            <p:cNvSpPr/>
            <p:nvPr/>
          </p:nvSpPr>
          <p:spPr>
            <a:xfrm>
              <a:off x="294332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
            <p:cNvSpPr/>
            <p:nvPr/>
          </p:nvSpPr>
          <p:spPr>
            <a:xfrm>
              <a:off x="294332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
            <p:cNvSpPr/>
            <p:nvPr/>
          </p:nvSpPr>
          <p:spPr>
            <a:xfrm>
              <a:off x="294332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
            <p:cNvSpPr/>
            <p:nvPr/>
          </p:nvSpPr>
          <p:spPr>
            <a:xfrm>
              <a:off x="294332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
            <p:cNvSpPr/>
            <p:nvPr/>
          </p:nvSpPr>
          <p:spPr>
            <a:xfrm>
              <a:off x="294332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
            <p:cNvSpPr/>
            <p:nvPr/>
          </p:nvSpPr>
          <p:spPr>
            <a:xfrm>
              <a:off x="294332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
            <p:cNvSpPr/>
            <p:nvPr/>
          </p:nvSpPr>
          <p:spPr>
            <a:xfrm>
              <a:off x="294332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
            <p:cNvSpPr/>
            <p:nvPr/>
          </p:nvSpPr>
          <p:spPr>
            <a:xfrm>
              <a:off x="294332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
            <p:cNvSpPr/>
            <p:nvPr/>
          </p:nvSpPr>
          <p:spPr>
            <a:xfrm>
              <a:off x="294332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
            <p:cNvSpPr/>
            <p:nvPr/>
          </p:nvSpPr>
          <p:spPr>
            <a:xfrm>
              <a:off x="294332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
            <p:cNvSpPr/>
            <p:nvPr/>
          </p:nvSpPr>
          <p:spPr>
            <a:xfrm>
              <a:off x="294332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
            <p:cNvSpPr/>
            <p:nvPr/>
          </p:nvSpPr>
          <p:spPr>
            <a:xfrm>
              <a:off x="294332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
            <p:cNvSpPr/>
            <p:nvPr/>
          </p:nvSpPr>
          <p:spPr>
            <a:xfrm>
              <a:off x="294332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
            <p:cNvSpPr/>
            <p:nvPr/>
          </p:nvSpPr>
          <p:spPr>
            <a:xfrm>
              <a:off x="294332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
            <p:cNvSpPr/>
            <p:nvPr/>
          </p:nvSpPr>
          <p:spPr>
            <a:xfrm>
              <a:off x="294332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
            <p:cNvSpPr/>
            <p:nvPr/>
          </p:nvSpPr>
          <p:spPr>
            <a:xfrm>
              <a:off x="3093850" y="2381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
            <p:cNvSpPr/>
            <p:nvPr/>
          </p:nvSpPr>
          <p:spPr>
            <a:xfrm>
              <a:off x="3093850" y="6896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
            <p:cNvSpPr/>
            <p:nvPr/>
          </p:nvSpPr>
          <p:spPr>
            <a:xfrm>
              <a:off x="3093850"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
            <p:cNvSpPr/>
            <p:nvPr/>
          </p:nvSpPr>
          <p:spPr>
            <a:xfrm>
              <a:off x="3093850"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
            <p:cNvSpPr/>
            <p:nvPr/>
          </p:nvSpPr>
          <p:spPr>
            <a:xfrm>
              <a:off x="3093850" y="23452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
            <p:cNvSpPr/>
            <p:nvPr/>
          </p:nvSpPr>
          <p:spPr>
            <a:xfrm>
              <a:off x="3093850"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
            <p:cNvSpPr/>
            <p:nvPr/>
          </p:nvSpPr>
          <p:spPr>
            <a:xfrm>
              <a:off x="3093850"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
            <p:cNvSpPr/>
            <p:nvPr/>
          </p:nvSpPr>
          <p:spPr>
            <a:xfrm>
              <a:off x="309385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
            <p:cNvSpPr/>
            <p:nvPr/>
          </p:nvSpPr>
          <p:spPr>
            <a:xfrm>
              <a:off x="3093850" y="53554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
            <p:cNvSpPr/>
            <p:nvPr/>
          </p:nvSpPr>
          <p:spPr>
            <a:xfrm>
              <a:off x="3244350"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
            <p:cNvSpPr/>
            <p:nvPr/>
          </p:nvSpPr>
          <p:spPr>
            <a:xfrm>
              <a:off x="3244350"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
            <p:cNvSpPr/>
            <p:nvPr/>
          </p:nvSpPr>
          <p:spPr>
            <a:xfrm>
              <a:off x="324435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
            <p:cNvSpPr/>
            <p:nvPr/>
          </p:nvSpPr>
          <p:spPr>
            <a:xfrm>
              <a:off x="324435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
            <p:cNvSpPr/>
            <p:nvPr/>
          </p:nvSpPr>
          <p:spPr>
            <a:xfrm>
              <a:off x="3244350"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
            <p:cNvSpPr/>
            <p:nvPr/>
          </p:nvSpPr>
          <p:spPr>
            <a:xfrm>
              <a:off x="324435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
            <p:cNvSpPr/>
            <p:nvPr/>
          </p:nvSpPr>
          <p:spPr>
            <a:xfrm>
              <a:off x="3244350"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
            <p:cNvSpPr/>
            <p:nvPr/>
          </p:nvSpPr>
          <p:spPr>
            <a:xfrm>
              <a:off x="3244350"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
            <p:cNvSpPr/>
            <p:nvPr/>
          </p:nvSpPr>
          <p:spPr>
            <a:xfrm>
              <a:off x="3394875" y="2381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
            <p:cNvSpPr/>
            <p:nvPr/>
          </p:nvSpPr>
          <p:spPr>
            <a:xfrm>
              <a:off x="33948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
            <p:cNvSpPr/>
            <p:nvPr/>
          </p:nvSpPr>
          <p:spPr>
            <a:xfrm>
              <a:off x="33948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
            <p:cNvSpPr/>
            <p:nvPr/>
          </p:nvSpPr>
          <p:spPr>
            <a:xfrm>
              <a:off x="33948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
            <p:cNvSpPr/>
            <p:nvPr/>
          </p:nvSpPr>
          <p:spPr>
            <a:xfrm>
              <a:off x="33948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
            <p:cNvSpPr/>
            <p:nvPr/>
          </p:nvSpPr>
          <p:spPr>
            <a:xfrm>
              <a:off x="33948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
            <p:cNvSpPr/>
            <p:nvPr/>
          </p:nvSpPr>
          <p:spPr>
            <a:xfrm>
              <a:off x="3545375"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
            <p:cNvSpPr/>
            <p:nvPr/>
          </p:nvSpPr>
          <p:spPr>
            <a:xfrm>
              <a:off x="35453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
            <p:cNvSpPr/>
            <p:nvPr/>
          </p:nvSpPr>
          <p:spPr>
            <a:xfrm>
              <a:off x="3545375"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3"/>
          <p:cNvGrpSpPr/>
          <p:nvPr/>
        </p:nvGrpSpPr>
        <p:grpSpPr>
          <a:xfrm rot="10800000">
            <a:off x="6367294" y="28698"/>
            <a:ext cx="2309820" cy="5086302"/>
            <a:chOff x="1287725" y="238125"/>
            <a:chExt cx="2379050" cy="5238750"/>
          </a:xfrm>
        </p:grpSpPr>
        <p:sp>
          <p:nvSpPr>
            <p:cNvPr id="941" name="Google Shape;941;p3"/>
            <p:cNvSpPr/>
            <p:nvPr/>
          </p:nvSpPr>
          <p:spPr>
            <a:xfrm>
              <a:off x="128772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
            <p:cNvSpPr/>
            <p:nvPr/>
          </p:nvSpPr>
          <p:spPr>
            <a:xfrm>
              <a:off x="1287725"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
            <p:cNvSpPr/>
            <p:nvPr/>
          </p:nvSpPr>
          <p:spPr>
            <a:xfrm>
              <a:off x="128772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
            <p:cNvSpPr/>
            <p:nvPr/>
          </p:nvSpPr>
          <p:spPr>
            <a:xfrm>
              <a:off x="1287725" y="129170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
            <p:cNvSpPr/>
            <p:nvPr/>
          </p:nvSpPr>
          <p:spPr>
            <a:xfrm>
              <a:off x="1287725"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
            <p:cNvSpPr/>
            <p:nvPr/>
          </p:nvSpPr>
          <p:spPr>
            <a:xfrm>
              <a:off x="128772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
            <p:cNvSpPr/>
            <p:nvPr/>
          </p:nvSpPr>
          <p:spPr>
            <a:xfrm>
              <a:off x="128772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
            <p:cNvSpPr/>
            <p:nvPr/>
          </p:nvSpPr>
          <p:spPr>
            <a:xfrm>
              <a:off x="1287725"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
            <p:cNvSpPr/>
            <p:nvPr/>
          </p:nvSpPr>
          <p:spPr>
            <a:xfrm>
              <a:off x="1287725"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
            <p:cNvSpPr/>
            <p:nvPr/>
          </p:nvSpPr>
          <p:spPr>
            <a:xfrm>
              <a:off x="128772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
            <p:cNvSpPr/>
            <p:nvPr/>
          </p:nvSpPr>
          <p:spPr>
            <a:xfrm>
              <a:off x="1287725"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
            <p:cNvSpPr/>
            <p:nvPr/>
          </p:nvSpPr>
          <p:spPr>
            <a:xfrm>
              <a:off x="1287725"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
            <p:cNvSpPr/>
            <p:nvPr/>
          </p:nvSpPr>
          <p:spPr>
            <a:xfrm>
              <a:off x="1287725"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
            <p:cNvSpPr/>
            <p:nvPr/>
          </p:nvSpPr>
          <p:spPr>
            <a:xfrm>
              <a:off x="1287725"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
            <p:cNvSpPr/>
            <p:nvPr/>
          </p:nvSpPr>
          <p:spPr>
            <a:xfrm>
              <a:off x="1287725" y="52049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
            <p:cNvSpPr/>
            <p:nvPr/>
          </p:nvSpPr>
          <p:spPr>
            <a:xfrm>
              <a:off x="14382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
            <p:cNvSpPr/>
            <p:nvPr/>
          </p:nvSpPr>
          <p:spPr>
            <a:xfrm>
              <a:off x="14382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
            <p:cNvSpPr/>
            <p:nvPr/>
          </p:nvSpPr>
          <p:spPr>
            <a:xfrm>
              <a:off x="14382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
            <p:cNvSpPr/>
            <p:nvPr/>
          </p:nvSpPr>
          <p:spPr>
            <a:xfrm>
              <a:off x="14382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
            <p:cNvSpPr/>
            <p:nvPr/>
          </p:nvSpPr>
          <p:spPr>
            <a:xfrm>
              <a:off x="15887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
            <p:cNvSpPr/>
            <p:nvPr/>
          </p:nvSpPr>
          <p:spPr>
            <a:xfrm>
              <a:off x="1588750" y="53912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
            <p:cNvSpPr/>
            <p:nvPr/>
          </p:nvSpPr>
          <p:spPr>
            <a:xfrm>
              <a:off x="15887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
            <p:cNvSpPr/>
            <p:nvPr/>
          </p:nvSpPr>
          <p:spPr>
            <a:xfrm>
              <a:off x="158875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
            <p:cNvSpPr/>
            <p:nvPr/>
          </p:nvSpPr>
          <p:spPr>
            <a:xfrm>
              <a:off x="158875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
            <p:cNvSpPr/>
            <p:nvPr/>
          </p:nvSpPr>
          <p:spPr>
            <a:xfrm>
              <a:off x="15887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
            <p:cNvSpPr/>
            <p:nvPr/>
          </p:nvSpPr>
          <p:spPr>
            <a:xfrm>
              <a:off x="15887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
            <p:cNvSpPr/>
            <p:nvPr/>
          </p:nvSpPr>
          <p:spPr>
            <a:xfrm>
              <a:off x="15887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
            <p:cNvSpPr/>
            <p:nvPr/>
          </p:nvSpPr>
          <p:spPr>
            <a:xfrm>
              <a:off x="1588750" y="35493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
            <p:cNvSpPr/>
            <p:nvPr/>
          </p:nvSpPr>
          <p:spPr>
            <a:xfrm>
              <a:off x="1588750" y="53554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
            <p:cNvSpPr/>
            <p:nvPr/>
          </p:nvSpPr>
          <p:spPr>
            <a:xfrm>
              <a:off x="1739250"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
            <p:cNvSpPr/>
            <p:nvPr/>
          </p:nvSpPr>
          <p:spPr>
            <a:xfrm>
              <a:off x="1739250"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
            <p:cNvSpPr/>
            <p:nvPr/>
          </p:nvSpPr>
          <p:spPr>
            <a:xfrm>
              <a:off x="17392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
            <p:cNvSpPr/>
            <p:nvPr/>
          </p:nvSpPr>
          <p:spPr>
            <a:xfrm>
              <a:off x="17392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
            <p:cNvSpPr/>
            <p:nvPr/>
          </p:nvSpPr>
          <p:spPr>
            <a:xfrm>
              <a:off x="1739250" y="17432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
            <p:cNvSpPr/>
            <p:nvPr/>
          </p:nvSpPr>
          <p:spPr>
            <a:xfrm>
              <a:off x="1739250" y="20442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
            <p:cNvSpPr/>
            <p:nvPr/>
          </p:nvSpPr>
          <p:spPr>
            <a:xfrm>
              <a:off x="17392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
            <p:cNvSpPr/>
            <p:nvPr/>
          </p:nvSpPr>
          <p:spPr>
            <a:xfrm>
              <a:off x="17392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
            <p:cNvSpPr/>
            <p:nvPr/>
          </p:nvSpPr>
          <p:spPr>
            <a:xfrm>
              <a:off x="1739250" y="29473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
            <p:cNvSpPr/>
            <p:nvPr/>
          </p:nvSpPr>
          <p:spPr>
            <a:xfrm>
              <a:off x="1739250" y="30978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
            <p:cNvSpPr/>
            <p:nvPr/>
          </p:nvSpPr>
          <p:spPr>
            <a:xfrm>
              <a:off x="1739250"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
            <p:cNvSpPr/>
            <p:nvPr/>
          </p:nvSpPr>
          <p:spPr>
            <a:xfrm>
              <a:off x="1739250" y="38503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
            <p:cNvSpPr/>
            <p:nvPr/>
          </p:nvSpPr>
          <p:spPr>
            <a:xfrm>
              <a:off x="1739250" y="40008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
            <p:cNvSpPr/>
            <p:nvPr/>
          </p:nvSpPr>
          <p:spPr>
            <a:xfrm>
              <a:off x="1739250" y="44524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
            <p:cNvSpPr/>
            <p:nvPr/>
          </p:nvSpPr>
          <p:spPr>
            <a:xfrm>
              <a:off x="17392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
            <p:cNvSpPr/>
            <p:nvPr/>
          </p:nvSpPr>
          <p:spPr>
            <a:xfrm>
              <a:off x="17392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
            <p:cNvSpPr/>
            <p:nvPr/>
          </p:nvSpPr>
          <p:spPr>
            <a:xfrm>
              <a:off x="1739250" y="505445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
            <p:cNvSpPr/>
            <p:nvPr/>
          </p:nvSpPr>
          <p:spPr>
            <a:xfrm>
              <a:off x="1889750" y="53912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
            <p:cNvSpPr/>
            <p:nvPr/>
          </p:nvSpPr>
          <p:spPr>
            <a:xfrm>
              <a:off x="1889750" y="6896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
            <p:cNvSpPr/>
            <p:nvPr/>
          </p:nvSpPr>
          <p:spPr>
            <a:xfrm>
              <a:off x="1889750"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
            <p:cNvSpPr/>
            <p:nvPr/>
          </p:nvSpPr>
          <p:spPr>
            <a:xfrm>
              <a:off x="1889750" y="114117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
            <p:cNvSpPr/>
            <p:nvPr/>
          </p:nvSpPr>
          <p:spPr>
            <a:xfrm>
              <a:off x="1889750" y="129170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
            <p:cNvSpPr/>
            <p:nvPr/>
          </p:nvSpPr>
          <p:spPr>
            <a:xfrm>
              <a:off x="1889750" y="159270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
            <p:cNvSpPr/>
            <p:nvPr/>
          </p:nvSpPr>
          <p:spPr>
            <a:xfrm>
              <a:off x="1889750" y="324832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
            <p:cNvSpPr/>
            <p:nvPr/>
          </p:nvSpPr>
          <p:spPr>
            <a:xfrm>
              <a:off x="1889750" y="35493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
            <p:cNvSpPr/>
            <p:nvPr/>
          </p:nvSpPr>
          <p:spPr>
            <a:xfrm>
              <a:off x="1889750" y="36998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
            <p:cNvSpPr/>
            <p:nvPr/>
          </p:nvSpPr>
          <p:spPr>
            <a:xfrm>
              <a:off x="1889750" y="505445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
            <p:cNvSpPr/>
            <p:nvPr/>
          </p:nvSpPr>
          <p:spPr>
            <a:xfrm>
              <a:off x="1889750" y="535547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
            <p:cNvSpPr/>
            <p:nvPr/>
          </p:nvSpPr>
          <p:spPr>
            <a:xfrm>
              <a:off x="2040275" y="2381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
            <p:cNvSpPr/>
            <p:nvPr/>
          </p:nvSpPr>
          <p:spPr>
            <a:xfrm>
              <a:off x="2040275" y="539125"/>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
            <p:cNvSpPr/>
            <p:nvPr/>
          </p:nvSpPr>
          <p:spPr>
            <a:xfrm>
              <a:off x="2040275" y="8401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
            <p:cNvSpPr/>
            <p:nvPr/>
          </p:nvSpPr>
          <p:spPr>
            <a:xfrm>
              <a:off x="2040275" y="9906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
            <p:cNvSpPr/>
            <p:nvPr/>
          </p:nvSpPr>
          <p:spPr>
            <a:xfrm>
              <a:off x="2040275" y="159270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
            <p:cNvSpPr/>
            <p:nvPr/>
          </p:nvSpPr>
          <p:spPr>
            <a:xfrm>
              <a:off x="2040275" y="21947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
            <p:cNvSpPr/>
            <p:nvPr/>
          </p:nvSpPr>
          <p:spPr>
            <a:xfrm>
              <a:off x="2040275" y="23452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
            <p:cNvSpPr/>
            <p:nvPr/>
          </p:nvSpPr>
          <p:spPr>
            <a:xfrm>
              <a:off x="2040275" y="249577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
            <p:cNvSpPr/>
            <p:nvPr/>
          </p:nvSpPr>
          <p:spPr>
            <a:xfrm>
              <a:off x="2040275" y="33988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
            <p:cNvSpPr/>
            <p:nvPr/>
          </p:nvSpPr>
          <p:spPr>
            <a:xfrm>
              <a:off x="2040275" y="41514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
            <p:cNvSpPr/>
            <p:nvPr/>
          </p:nvSpPr>
          <p:spPr>
            <a:xfrm>
              <a:off x="2040275" y="46029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
            <p:cNvSpPr/>
            <p:nvPr/>
          </p:nvSpPr>
          <p:spPr>
            <a:xfrm>
              <a:off x="2040275" y="47534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
            <p:cNvSpPr/>
            <p:nvPr/>
          </p:nvSpPr>
          <p:spPr>
            <a:xfrm>
              <a:off x="2040275" y="535547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
            <p:cNvSpPr/>
            <p:nvPr/>
          </p:nvSpPr>
          <p:spPr>
            <a:xfrm>
              <a:off x="2190775" y="3886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
            <p:cNvSpPr/>
            <p:nvPr/>
          </p:nvSpPr>
          <p:spPr>
            <a:xfrm>
              <a:off x="2190775" y="53912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
            <p:cNvSpPr/>
            <p:nvPr/>
          </p:nvSpPr>
          <p:spPr>
            <a:xfrm>
              <a:off x="2190775"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
            <p:cNvSpPr/>
            <p:nvPr/>
          </p:nvSpPr>
          <p:spPr>
            <a:xfrm>
              <a:off x="21907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
            <p:cNvSpPr/>
            <p:nvPr/>
          </p:nvSpPr>
          <p:spPr>
            <a:xfrm>
              <a:off x="21907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
            <p:cNvSpPr/>
            <p:nvPr/>
          </p:nvSpPr>
          <p:spPr>
            <a:xfrm>
              <a:off x="2190775" y="294730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
            <p:cNvSpPr/>
            <p:nvPr/>
          </p:nvSpPr>
          <p:spPr>
            <a:xfrm>
              <a:off x="2190775" y="385037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
            <p:cNvSpPr/>
            <p:nvPr/>
          </p:nvSpPr>
          <p:spPr>
            <a:xfrm>
              <a:off x="2190775" y="430190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
            <p:cNvSpPr/>
            <p:nvPr/>
          </p:nvSpPr>
          <p:spPr>
            <a:xfrm>
              <a:off x="2190775" y="49039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
            <p:cNvSpPr/>
            <p:nvPr/>
          </p:nvSpPr>
          <p:spPr>
            <a:xfrm>
              <a:off x="2341300"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
            <p:cNvSpPr/>
            <p:nvPr/>
          </p:nvSpPr>
          <p:spPr>
            <a:xfrm>
              <a:off x="234130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
            <p:cNvSpPr/>
            <p:nvPr/>
          </p:nvSpPr>
          <p:spPr>
            <a:xfrm>
              <a:off x="2341300"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
            <p:cNvSpPr/>
            <p:nvPr/>
          </p:nvSpPr>
          <p:spPr>
            <a:xfrm>
              <a:off x="234130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
            <p:cNvSpPr/>
            <p:nvPr/>
          </p:nvSpPr>
          <p:spPr>
            <a:xfrm>
              <a:off x="234130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
            <p:cNvSpPr/>
            <p:nvPr/>
          </p:nvSpPr>
          <p:spPr>
            <a:xfrm>
              <a:off x="234130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
            <p:cNvSpPr/>
            <p:nvPr/>
          </p:nvSpPr>
          <p:spPr>
            <a:xfrm>
              <a:off x="2341300"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
            <p:cNvSpPr/>
            <p:nvPr/>
          </p:nvSpPr>
          <p:spPr>
            <a:xfrm>
              <a:off x="234130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
            <p:cNvSpPr/>
            <p:nvPr/>
          </p:nvSpPr>
          <p:spPr>
            <a:xfrm>
              <a:off x="249180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
            <p:cNvSpPr/>
            <p:nvPr/>
          </p:nvSpPr>
          <p:spPr>
            <a:xfrm>
              <a:off x="2491800" y="129170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
            <p:cNvSpPr/>
            <p:nvPr/>
          </p:nvSpPr>
          <p:spPr>
            <a:xfrm>
              <a:off x="249180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
            <p:cNvSpPr/>
            <p:nvPr/>
          </p:nvSpPr>
          <p:spPr>
            <a:xfrm>
              <a:off x="2491800"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
            <p:cNvSpPr/>
            <p:nvPr/>
          </p:nvSpPr>
          <p:spPr>
            <a:xfrm>
              <a:off x="24918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
            <p:cNvSpPr/>
            <p:nvPr/>
          </p:nvSpPr>
          <p:spPr>
            <a:xfrm>
              <a:off x="264232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
            <p:cNvSpPr/>
            <p:nvPr/>
          </p:nvSpPr>
          <p:spPr>
            <a:xfrm>
              <a:off x="2642325"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
            <p:cNvSpPr/>
            <p:nvPr/>
          </p:nvSpPr>
          <p:spPr>
            <a:xfrm>
              <a:off x="2642325"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
            <p:cNvSpPr/>
            <p:nvPr/>
          </p:nvSpPr>
          <p:spPr>
            <a:xfrm>
              <a:off x="2642325"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
            <p:cNvSpPr/>
            <p:nvPr/>
          </p:nvSpPr>
          <p:spPr>
            <a:xfrm>
              <a:off x="264232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
            <p:cNvSpPr/>
            <p:nvPr/>
          </p:nvSpPr>
          <p:spPr>
            <a:xfrm>
              <a:off x="2792825" y="430190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
            <p:cNvSpPr/>
            <p:nvPr/>
          </p:nvSpPr>
          <p:spPr>
            <a:xfrm>
              <a:off x="294332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
            <p:cNvSpPr/>
            <p:nvPr/>
          </p:nvSpPr>
          <p:spPr>
            <a:xfrm>
              <a:off x="294332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
            <p:cNvSpPr/>
            <p:nvPr/>
          </p:nvSpPr>
          <p:spPr>
            <a:xfrm>
              <a:off x="3093850" y="505445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
            <p:cNvSpPr/>
            <p:nvPr/>
          </p:nvSpPr>
          <p:spPr>
            <a:xfrm>
              <a:off x="3394875"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
            <p:cNvSpPr/>
            <p:nvPr/>
          </p:nvSpPr>
          <p:spPr>
            <a:xfrm>
              <a:off x="3545375"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solidFill>
          <a:schemeClr val="accent3"/>
        </a:solidFill>
      </p:bgPr>
    </p:bg>
    <p:spTree>
      <p:nvGrpSpPr>
        <p:cNvPr id="1044" name="Shape 1044"/>
        <p:cNvGrpSpPr/>
        <p:nvPr/>
      </p:nvGrpSpPr>
      <p:grpSpPr>
        <a:xfrm>
          <a:off x="0" y="0"/>
          <a:ext cx="0" cy="0"/>
          <a:chOff x="0" y="0"/>
          <a:chExt cx="0" cy="0"/>
        </a:xfrm>
      </p:grpSpPr>
      <p:sp>
        <p:nvSpPr>
          <p:cNvPr id="1045" name="Google Shape;1045;p4"/>
          <p:cNvSpPr txBox="1"/>
          <p:nvPr>
            <p:ph idx="1" type="body"/>
          </p:nvPr>
        </p:nvSpPr>
        <p:spPr>
          <a:xfrm>
            <a:off x="1278575" y="739550"/>
            <a:ext cx="4281000" cy="3692400"/>
          </a:xfrm>
          <a:prstGeom prst="rect">
            <a:avLst/>
          </a:prstGeom>
        </p:spPr>
        <p:txBody>
          <a:bodyPr anchorCtr="0" anchor="t" bIns="91425" lIns="91425" spcFirstLastPara="1" rIns="91425" wrap="square" tIns="91425">
            <a:noAutofit/>
          </a:bodyPr>
          <a:lstStyle>
            <a:lvl1pPr indent="-419100" lvl="0" marL="457200" rtl="0">
              <a:spcBef>
                <a:spcPts val="600"/>
              </a:spcBef>
              <a:spcAft>
                <a:spcPts val="0"/>
              </a:spcAft>
              <a:buClr>
                <a:schemeClr val="lt1"/>
              </a:buClr>
              <a:buSzPts val="3000"/>
              <a:buChar char="▪"/>
              <a:defRPr i="1" sz="3000">
                <a:solidFill>
                  <a:schemeClr val="lt1"/>
                </a:solidFill>
              </a:defRPr>
            </a:lvl1pPr>
            <a:lvl2pPr indent="-419100" lvl="1" marL="914400" rtl="0">
              <a:spcBef>
                <a:spcPts val="0"/>
              </a:spcBef>
              <a:spcAft>
                <a:spcPts val="0"/>
              </a:spcAft>
              <a:buClr>
                <a:schemeClr val="lt1"/>
              </a:buClr>
              <a:buSzPts val="3000"/>
              <a:buChar char="▫"/>
              <a:defRPr i="1" sz="3000">
                <a:solidFill>
                  <a:schemeClr val="lt1"/>
                </a:solidFill>
              </a:defRPr>
            </a:lvl2pPr>
            <a:lvl3pPr indent="-419100" lvl="2" marL="1371600" rtl="0">
              <a:spcBef>
                <a:spcPts val="0"/>
              </a:spcBef>
              <a:spcAft>
                <a:spcPts val="0"/>
              </a:spcAft>
              <a:buClr>
                <a:schemeClr val="lt1"/>
              </a:buClr>
              <a:buSzPts val="3000"/>
              <a:buChar char="▫"/>
              <a:defRPr i="1" sz="3000">
                <a:solidFill>
                  <a:schemeClr val="lt1"/>
                </a:solidFill>
              </a:defRPr>
            </a:lvl3pPr>
            <a:lvl4pPr indent="-419100" lvl="3" marL="1828800" rtl="0">
              <a:spcBef>
                <a:spcPts val="0"/>
              </a:spcBef>
              <a:spcAft>
                <a:spcPts val="0"/>
              </a:spcAft>
              <a:buClr>
                <a:schemeClr val="lt1"/>
              </a:buClr>
              <a:buSzPts val="3000"/>
              <a:buChar char="▫"/>
              <a:defRPr i="1" sz="3000">
                <a:solidFill>
                  <a:schemeClr val="lt1"/>
                </a:solidFill>
              </a:defRPr>
            </a:lvl4pPr>
            <a:lvl5pPr indent="-419100" lvl="4" marL="2286000" rtl="0">
              <a:spcBef>
                <a:spcPts val="0"/>
              </a:spcBef>
              <a:spcAft>
                <a:spcPts val="0"/>
              </a:spcAft>
              <a:buClr>
                <a:schemeClr val="lt1"/>
              </a:buClr>
              <a:buSzPts val="3000"/>
              <a:buChar char="▫"/>
              <a:defRPr i="1" sz="3000">
                <a:solidFill>
                  <a:schemeClr val="lt1"/>
                </a:solidFill>
              </a:defRPr>
            </a:lvl5pPr>
            <a:lvl6pPr indent="-419100" lvl="5" marL="2743200" rtl="0">
              <a:spcBef>
                <a:spcPts val="0"/>
              </a:spcBef>
              <a:spcAft>
                <a:spcPts val="0"/>
              </a:spcAft>
              <a:buClr>
                <a:schemeClr val="lt1"/>
              </a:buClr>
              <a:buSzPts val="3000"/>
              <a:buChar char="▫"/>
              <a:defRPr i="1" sz="3000">
                <a:solidFill>
                  <a:schemeClr val="lt1"/>
                </a:solidFill>
              </a:defRPr>
            </a:lvl6pPr>
            <a:lvl7pPr indent="-419100" lvl="6" marL="3200400" rtl="0">
              <a:spcBef>
                <a:spcPts val="0"/>
              </a:spcBef>
              <a:spcAft>
                <a:spcPts val="0"/>
              </a:spcAft>
              <a:buClr>
                <a:schemeClr val="lt1"/>
              </a:buClr>
              <a:buSzPts val="3000"/>
              <a:buChar char="●"/>
              <a:defRPr i="1" sz="3000">
                <a:solidFill>
                  <a:schemeClr val="lt1"/>
                </a:solidFill>
              </a:defRPr>
            </a:lvl7pPr>
            <a:lvl8pPr indent="-419100" lvl="7" marL="3657600" rtl="0">
              <a:spcBef>
                <a:spcPts val="0"/>
              </a:spcBef>
              <a:spcAft>
                <a:spcPts val="0"/>
              </a:spcAft>
              <a:buClr>
                <a:schemeClr val="lt1"/>
              </a:buClr>
              <a:buSzPts val="3000"/>
              <a:buChar char="○"/>
              <a:defRPr i="1" sz="3000">
                <a:solidFill>
                  <a:schemeClr val="lt1"/>
                </a:solidFill>
              </a:defRPr>
            </a:lvl8pPr>
            <a:lvl9pPr indent="-419100" lvl="8" marL="4114800">
              <a:spcBef>
                <a:spcPts val="0"/>
              </a:spcBef>
              <a:spcAft>
                <a:spcPts val="0"/>
              </a:spcAft>
              <a:buClr>
                <a:schemeClr val="lt1"/>
              </a:buClr>
              <a:buSzPts val="3000"/>
              <a:buChar char="■"/>
              <a:defRPr i="1" sz="3000">
                <a:solidFill>
                  <a:schemeClr val="lt1"/>
                </a:solidFill>
              </a:defRPr>
            </a:lvl9pPr>
          </a:lstStyle>
          <a:p/>
        </p:txBody>
      </p:sp>
      <p:sp>
        <p:nvSpPr>
          <p:cNvPr id="1046" name="Google Shape;1046;p4"/>
          <p:cNvSpPr txBox="1"/>
          <p:nvPr/>
        </p:nvSpPr>
        <p:spPr>
          <a:xfrm>
            <a:off x="659925" y="414075"/>
            <a:ext cx="7524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0">
                <a:solidFill>
                  <a:schemeClr val="accent1"/>
                </a:solidFill>
                <a:latin typeface="Dosis"/>
                <a:ea typeface="Dosis"/>
                <a:cs typeface="Dosis"/>
                <a:sym typeface="Dosis"/>
              </a:rPr>
              <a:t>“</a:t>
            </a:r>
            <a:endParaRPr sz="12000">
              <a:solidFill>
                <a:schemeClr val="accent1"/>
              </a:solidFill>
              <a:latin typeface="Dosis"/>
              <a:ea typeface="Dosis"/>
              <a:cs typeface="Dosis"/>
              <a:sym typeface="Dosis"/>
            </a:endParaRPr>
          </a:p>
        </p:txBody>
      </p:sp>
      <p:sp>
        <p:nvSpPr>
          <p:cNvPr id="1047" name="Google Shape;1047;p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l">
              <a:spcBef>
                <a:spcPts val="0"/>
              </a:spcBef>
              <a:spcAft>
                <a:spcPts val="0"/>
              </a:spcAft>
              <a:buNone/>
            </a:pPr>
            <a:fld id="{00000000-1234-1234-1234-123412341234}" type="slidenum">
              <a:rPr lang="en"/>
              <a:t>‹#›</a:t>
            </a:fld>
            <a:endParaRPr/>
          </a:p>
        </p:txBody>
      </p:sp>
      <p:grpSp>
        <p:nvGrpSpPr>
          <p:cNvPr id="1048" name="Google Shape;1048;p4"/>
          <p:cNvGrpSpPr/>
          <p:nvPr/>
        </p:nvGrpSpPr>
        <p:grpSpPr>
          <a:xfrm rot="10800000">
            <a:off x="8705367" y="28698"/>
            <a:ext cx="410132" cy="5086302"/>
            <a:chOff x="836200" y="238125"/>
            <a:chExt cx="422425" cy="5238750"/>
          </a:xfrm>
        </p:grpSpPr>
        <p:sp>
          <p:nvSpPr>
            <p:cNvPr id="1049" name="Google Shape;1049;p4"/>
            <p:cNvSpPr/>
            <p:nvPr/>
          </p:nvSpPr>
          <p:spPr>
            <a:xfrm>
              <a:off x="836200" y="23812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
            <p:cNvSpPr/>
            <p:nvPr/>
          </p:nvSpPr>
          <p:spPr>
            <a:xfrm>
              <a:off x="836200" y="388625"/>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
            <p:cNvSpPr/>
            <p:nvPr/>
          </p:nvSpPr>
          <p:spPr>
            <a:xfrm>
              <a:off x="836200" y="539125"/>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
            <p:cNvSpPr/>
            <p:nvPr/>
          </p:nvSpPr>
          <p:spPr>
            <a:xfrm>
              <a:off x="836200" y="68965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
            <p:cNvSpPr/>
            <p:nvPr/>
          </p:nvSpPr>
          <p:spPr>
            <a:xfrm>
              <a:off x="836200" y="84015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
            <p:cNvSpPr/>
            <p:nvPr/>
          </p:nvSpPr>
          <p:spPr>
            <a:xfrm>
              <a:off x="836200" y="99067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
            <p:cNvSpPr/>
            <p:nvPr/>
          </p:nvSpPr>
          <p:spPr>
            <a:xfrm>
              <a:off x="836200" y="114117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
            <p:cNvSpPr/>
            <p:nvPr/>
          </p:nvSpPr>
          <p:spPr>
            <a:xfrm>
              <a:off x="836200" y="129170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
            <p:cNvSpPr/>
            <p:nvPr/>
          </p:nvSpPr>
          <p:spPr>
            <a:xfrm>
              <a:off x="836200" y="1442200"/>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
            <p:cNvSpPr/>
            <p:nvPr/>
          </p:nvSpPr>
          <p:spPr>
            <a:xfrm>
              <a:off x="836200" y="1592700"/>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
            <p:cNvSpPr/>
            <p:nvPr/>
          </p:nvSpPr>
          <p:spPr>
            <a:xfrm>
              <a:off x="836200" y="1743225"/>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
            <p:cNvSpPr/>
            <p:nvPr/>
          </p:nvSpPr>
          <p:spPr>
            <a:xfrm>
              <a:off x="836200" y="189372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
            <p:cNvSpPr/>
            <p:nvPr/>
          </p:nvSpPr>
          <p:spPr>
            <a:xfrm>
              <a:off x="836200" y="204425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
            <p:cNvSpPr/>
            <p:nvPr/>
          </p:nvSpPr>
          <p:spPr>
            <a:xfrm>
              <a:off x="836200" y="219475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
            <p:cNvSpPr/>
            <p:nvPr/>
          </p:nvSpPr>
          <p:spPr>
            <a:xfrm>
              <a:off x="836200" y="234527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
            <p:cNvSpPr/>
            <p:nvPr/>
          </p:nvSpPr>
          <p:spPr>
            <a:xfrm>
              <a:off x="836200" y="249577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
            <p:cNvSpPr/>
            <p:nvPr/>
          </p:nvSpPr>
          <p:spPr>
            <a:xfrm>
              <a:off x="836200" y="2646275"/>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
            <p:cNvSpPr/>
            <p:nvPr/>
          </p:nvSpPr>
          <p:spPr>
            <a:xfrm>
              <a:off x="836200" y="2796800"/>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
            <p:cNvSpPr/>
            <p:nvPr/>
          </p:nvSpPr>
          <p:spPr>
            <a:xfrm>
              <a:off x="836200" y="2947300"/>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
            <p:cNvSpPr/>
            <p:nvPr/>
          </p:nvSpPr>
          <p:spPr>
            <a:xfrm>
              <a:off x="836200" y="309782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
            <p:cNvSpPr/>
            <p:nvPr/>
          </p:nvSpPr>
          <p:spPr>
            <a:xfrm>
              <a:off x="836200" y="324832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
            <p:cNvSpPr/>
            <p:nvPr/>
          </p:nvSpPr>
          <p:spPr>
            <a:xfrm>
              <a:off x="836200" y="339885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
            <p:cNvSpPr/>
            <p:nvPr/>
          </p:nvSpPr>
          <p:spPr>
            <a:xfrm>
              <a:off x="836200" y="354935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
            <p:cNvSpPr/>
            <p:nvPr/>
          </p:nvSpPr>
          <p:spPr>
            <a:xfrm>
              <a:off x="836200" y="369987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
            <p:cNvSpPr/>
            <p:nvPr/>
          </p:nvSpPr>
          <p:spPr>
            <a:xfrm>
              <a:off x="836200" y="3850375"/>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
            <p:cNvSpPr/>
            <p:nvPr/>
          </p:nvSpPr>
          <p:spPr>
            <a:xfrm>
              <a:off x="836200" y="4000875"/>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
            <p:cNvSpPr/>
            <p:nvPr/>
          </p:nvSpPr>
          <p:spPr>
            <a:xfrm>
              <a:off x="836200" y="4151400"/>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
            <p:cNvSpPr/>
            <p:nvPr/>
          </p:nvSpPr>
          <p:spPr>
            <a:xfrm>
              <a:off x="836200" y="430190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
            <p:cNvSpPr/>
            <p:nvPr/>
          </p:nvSpPr>
          <p:spPr>
            <a:xfrm>
              <a:off x="836200" y="445242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
            <p:cNvSpPr/>
            <p:nvPr/>
          </p:nvSpPr>
          <p:spPr>
            <a:xfrm>
              <a:off x="836200" y="460292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
            <p:cNvSpPr/>
            <p:nvPr/>
          </p:nvSpPr>
          <p:spPr>
            <a:xfrm>
              <a:off x="836200" y="475345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
            <p:cNvSpPr/>
            <p:nvPr/>
          </p:nvSpPr>
          <p:spPr>
            <a:xfrm>
              <a:off x="836200" y="490395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
            <p:cNvSpPr/>
            <p:nvPr/>
          </p:nvSpPr>
          <p:spPr>
            <a:xfrm>
              <a:off x="836200" y="5054450"/>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
            <p:cNvSpPr/>
            <p:nvPr/>
          </p:nvSpPr>
          <p:spPr>
            <a:xfrm>
              <a:off x="836200" y="5204975"/>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
            <p:cNvSpPr/>
            <p:nvPr/>
          </p:nvSpPr>
          <p:spPr>
            <a:xfrm>
              <a:off x="836200" y="535547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
            <p:cNvSpPr/>
            <p:nvPr/>
          </p:nvSpPr>
          <p:spPr>
            <a:xfrm>
              <a:off x="986700" y="388625"/>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
            <p:cNvSpPr/>
            <p:nvPr/>
          </p:nvSpPr>
          <p:spPr>
            <a:xfrm>
              <a:off x="986700" y="539125"/>
              <a:ext cx="121400" cy="121425"/>
            </a:xfrm>
            <a:custGeom>
              <a:rect b="b" l="l" r="r" t="t"/>
              <a:pathLst>
                <a:path extrusionOk="0" h="4857"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
            <p:cNvSpPr/>
            <p:nvPr/>
          </p:nvSpPr>
          <p:spPr>
            <a:xfrm>
              <a:off x="986700" y="84015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
            <p:cNvSpPr/>
            <p:nvPr/>
          </p:nvSpPr>
          <p:spPr>
            <a:xfrm>
              <a:off x="986700" y="114117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
            <p:cNvSpPr/>
            <p:nvPr/>
          </p:nvSpPr>
          <p:spPr>
            <a:xfrm>
              <a:off x="986700" y="1291700"/>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
            <p:cNvSpPr/>
            <p:nvPr/>
          </p:nvSpPr>
          <p:spPr>
            <a:xfrm>
              <a:off x="986700" y="1743225"/>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
            <p:cNvSpPr/>
            <p:nvPr/>
          </p:nvSpPr>
          <p:spPr>
            <a:xfrm>
              <a:off x="986700" y="189372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
            <p:cNvSpPr/>
            <p:nvPr/>
          </p:nvSpPr>
          <p:spPr>
            <a:xfrm>
              <a:off x="986700" y="219475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
            <p:cNvSpPr/>
            <p:nvPr/>
          </p:nvSpPr>
          <p:spPr>
            <a:xfrm>
              <a:off x="986700" y="2345275"/>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
            <p:cNvSpPr/>
            <p:nvPr/>
          </p:nvSpPr>
          <p:spPr>
            <a:xfrm>
              <a:off x="986700" y="249577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
            <p:cNvSpPr/>
            <p:nvPr/>
          </p:nvSpPr>
          <p:spPr>
            <a:xfrm>
              <a:off x="986700" y="2796800"/>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
            <p:cNvSpPr/>
            <p:nvPr/>
          </p:nvSpPr>
          <p:spPr>
            <a:xfrm>
              <a:off x="986700" y="2947300"/>
              <a:ext cx="121400" cy="121425"/>
            </a:xfrm>
            <a:custGeom>
              <a:rect b="b" l="l" r="r" t="t"/>
              <a:pathLst>
                <a:path extrusionOk="0" h="4857"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
            <p:cNvSpPr/>
            <p:nvPr/>
          </p:nvSpPr>
          <p:spPr>
            <a:xfrm>
              <a:off x="986700" y="3097825"/>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
            <p:cNvSpPr/>
            <p:nvPr/>
          </p:nvSpPr>
          <p:spPr>
            <a:xfrm>
              <a:off x="986700" y="354935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
            <p:cNvSpPr/>
            <p:nvPr/>
          </p:nvSpPr>
          <p:spPr>
            <a:xfrm>
              <a:off x="986700" y="3699875"/>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
            <p:cNvSpPr/>
            <p:nvPr/>
          </p:nvSpPr>
          <p:spPr>
            <a:xfrm>
              <a:off x="986700" y="3850375"/>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
            <p:cNvSpPr/>
            <p:nvPr/>
          </p:nvSpPr>
          <p:spPr>
            <a:xfrm>
              <a:off x="986700" y="4151400"/>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
            <p:cNvSpPr/>
            <p:nvPr/>
          </p:nvSpPr>
          <p:spPr>
            <a:xfrm>
              <a:off x="986700" y="430190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
            <p:cNvSpPr/>
            <p:nvPr/>
          </p:nvSpPr>
          <p:spPr>
            <a:xfrm>
              <a:off x="986700" y="4452425"/>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
            <p:cNvSpPr/>
            <p:nvPr/>
          </p:nvSpPr>
          <p:spPr>
            <a:xfrm>
              <a:off x="986700" y="460292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
            <p:cNvSpPr/>
            <p:nvPr/>
          </p:nvSpPr>
          <p:spPr>
            <a:xfrm>
              <a:off x="986700" y="490395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
            <p:cNvSpPr/>
            <p:nvPr/>
          </p:nvSpPr>
          <p:spPr>
            <a:xfrm>
              <a:off x="986700" y="5054450"/>
              <a:ext cx="121400" cy="121425"/>
            </a:xfrm>
            <a:custGeom>
              <a:rect b="b" l="l" r="r" t="t"/>
              <a:pathLst>
                <a:path extrusionOk="0" h="4857"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
            <p:cNvSpPr/>
            <p:nvPr/>
          </p:nvSpPr>
          <p:spPr>
            <a:xfrm>
              <a:off x="986700" y="535547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
            <p:cNvSpPr/>
            <p:nvPr/>
          </p:nvSpPr>
          <p:spPr>
            <a:xfrm>
              <a:off x="1137200" y="238125"/>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
            <p:cNvSpPr/>
            <p:nvPr/>
          </p:nvSpPr>
          <p:spPr>
            <a:xfrm>
              <a:off x="1137200" y="539125"/>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
            <p:cNvSpPr/>
            <p:nvPr/>
          </p:nvSpPr>
          <p:spPr>
            <a:xfrm>
              <a:off x="1137200" y="990675"/>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
            <p:cNvSpPr/>
            <p:nvPr/>
          </p:nvSpPr>
          <p:spPr>
            <a:xfrm>
              <a:off x="1137200" y="114117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
            <p:cNvSpPr/>
            <p:nvPr/>
          </p:nvSpPr>
          <p:spPr>
            <a:xfrm>
              <a:off x="1137200" y="1442200"/>
              <a:ext cx="121425" cy="121400"/>
            </a:xfrm>
            <a:custGeom>
              <a:rect b="b" l="l" r="r" t="t"/>
              <a:pathLst>
                <a:path extrusionOk="0" h="4856" w="4857">
                  <a:moveTo>
                    <a:pt x="1" y="0"/>
                  </a:moveTo>
                  <a:lnTo>
                    <a:pt x="1"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
            <p:cNvSpPr/>
            <p:nvPr/>
          </p:nvSpPr>
          <p:spPr>
            <a:xfrm>
              <a:off x="1137200" y="1592700"/>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
            <p:cNvSpPr/>
            <p:nvPr/>
          </p:nvSpPr>
          <p:spPr>
            <a:xfrm>
              <a:off x="1137200" y="2194750"/>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
            <p:cNvSpPr/>
            <p:nvPr/>
          </p:nvSpPr>
          <p:spPr>
            <a:xfrm>
              <a:off x="1137200" y="2345275"/>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
            <p:cNvSpPr/>
            <p:nvPr/>
          </p:nvSpPr>
          <p:spPr>
            <a:xfrm>
              <a:off x="1137200" y="249577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
            <p:cNvSpPr/>
            <p:nvPr/>
          </p:nvSpPr>
          <p:spPr>
            <a:xfrm>
              <a:off x="1137200" y="2646275"/>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
            <p:cNvSpPr/>
            <p:nvPr/>
          </p:nvSpPr>
          <p:spPr>
            <a:xfrm>
              <a:off x="1137200" y="2947300"/>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
            <p:cNvSpPr/>
            <p:nvPr/>
          </p:nvSpPr>
          <p:spPr>
            <a:xfrm>
              <a:off x="1137200" y="324832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
            <p:cNvSpPr/>
            <p:nvPr/>
          </p:nvSpPr>
          <p:spPr>
            <a:xfrm>
              <a:off x="1137200" y="3398850"/>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
            <p:cNvSpPr/>
            <p:nvPr/>
          </p:nvSpPr>
          <p:spPr>
            <a:xfrm>
              <a:off x="1137200" y="3699875"/>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
            <p:cNvSpPr/>
            <p:nvPr/>
          </p:nvSpPr>
          <p:spPr>
            <a:xfrm>
              <a:off x="1137200" y="3850375"/>
              <a:ext cx="121425" cy="121400"/>
            </a:xfrm>
            <a:custGeom>
              <a:rect b="b" l="l" r="r" t="t"/>
              <a:pathLst>
                <a:path extrusionOk="0" h="4856" w="4857">
                  <a:moveTo>
                    <a:pt x="1" y="0"/>
                  </a:moveTo>
                  <a:lnTo>
                    <a:pt x="1"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
            <p:cNvSpPr/>
            <p:nvPr/>
          </p:nvSpPr>
          <p:spPr>
            <a:xfrm>
              <a:off x="1137200" y="4000875"/>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
            <p:cNvSpPr/>
            <p:nvPr/>
          </p:nvSpPr>
          <p:spPr>
            <a:xfrm>
              <a:off x="1137200" y="4151400"/>
              <a:ext cx="121425" cy="121400"/>
            </a:xfrm>
            <a:custGeom>
              <a:rect b="b" l="l" r="r" t="t"/>
              <a:pathLst>
                <a:path extrusionOk="0" h="4856" w="4857">
                  <a:moveTo>
                    <a:pt x="1" y="0"/>
                  </a:moveTo>
                  <a:lnTo>
                    <a:pt x="1"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
            <p:cNvSpPr/>
            <p:nvPr/>
          </p:nvSpPr>
          <p:spPr>
            <a:xfrm>
              <a:off x="1137200" y="460292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
            <p:cNvSpPr/>
            <p:nvPr/>
          </p:nvSpPr>
          <p:spPr>
            <a:xfrm>
              <a:off x="1137200" y="4753450"/>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
            <p:cNvSpPr/>
            <p:nvPr/>
          </p:nvSpPr>
          <p:spPr>
            <a:xfrm>
              <a:off x="1137200" y="5054450"/>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
            <p:cNvSpPr/>
            <p:nvPr/>
          </p:nvSpPr>
          <p:spPr>
            <a:xfrm>
              <a:off x="1137200" y="5204975"/>
              <a:ext cx="121425" cy="121400"/>
            </a:xfrm>
            <a:custGeom>
              <a:rect b="b" l="l" r="r" t="t"/>
              <a:pathLst>
                <a:path extrusionOk="0" h="4856" w="4857">
                  <a:moveTo>
                    <a:pt x="1" y="0"/>
                  </a:moveTo>
                  <a:lnTo>
                    <a:pt x="1"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
            <p:cNvSpPr/>
            <p:nvPr/>
          </p:nvSpPr>
          <p:spPr>
            <a:xfrm>
              <a:off x="1137200" y="535547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4"/>
          <p:cNvGrpSpPr/>
          <p:nvPr/>
        </p:nvGrpSpPr>
        <p:grpSpPr>
          <a:xfrm rot="10800000">
            <a:off x="6659535" y="28698"/>
            <a:ext cx="2309844" cy="5086302"/>
            <a:chOff x="986700" y="238125"/>
            <a:chExt cx="2379075" cy="5238750"/>
          </a:xfrm>
        </p:grpSpPr>
        <p:sp>
          <p:nvSpPr>
            <p:cNvPr id="1130" name="Google Shape;1130;p4"/>
            <p:cNvSpPr/>
            <p:nvPr/>
          </p:nvSpPr>
          <p:spPr>
            <a:xfrm>
              <a:off x="986700"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
            <p:cNvSpPr/>
            <p:nvPr/>
          </p:nvSpPr>
          <p:spPr>
            <a:xfrm>
              <a:off x="986700" y="6896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
            <p:cNvSpPr/>
            <p:nvPr/>
          </p:nvSpPr>
          <p:spPr>
            <a:xfrm>
              <a:off x="986700"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
            <p:cNvSpPr/>
            <p:nvPr/>
          </p:nvSpPr>
          <p:spPr>
            <a:xfrm>
              <a:off x="986700"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
            <p:cNvSpPr/>
            <p:nvPr/>
          </p:nvSpPr>
          <p:spPr>
            <a:xfrm>
              <a:off x="986700"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
            <p:cNvSpPr/>
            <p:nvPr/>
          </p:nvSpPr>
          <p:spPr>
            <a:xfrm>
              <a:off x="986700" y="20442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
            <p:cNvSpPr/>
            <p:nvPr/>
          </p:nvSpPr>
          <p:spPr>
            <a:xfrm>
              <a:off x="986700"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
            <p:cNvSpPr/>
            <p:nvPr/>
          </p:nvSpPr>
          <p:spPr>
            <a:xfrm>
              <a:off x="986700"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
            <p:cNvSpPr/>
            <p:nvPr/>
          </p:nvSpPr>
          <p:spPr>
            <a:xfrm>
              <a:off x="986700"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
            <p:cNvSpPr/>
            <p:nvPr/>
          </p:nvSpPr>
          <p:spPr>
            <a:xfrm>
              <a:off x="986700"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
            <p:cNvSpPr/>
            <p:nvPr/>
          </p:nvSpPr>
          <p:spPr>
            <a:xfrm>
              <a:off x="986700"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
            <p:cNvSpPr/>
            <p:nvPr/>
          </p:nvSpPr>
          <p:spPr>
            <a:xfrm>
              <a:off x="986700"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
            <p:cNvSpPr/>
            <p:nvPr/>
          </p:nvSpPr>
          <p:spPr>
            <a:xfrm>
              <a:off x="11372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
            <p:cNvSpPr/>
            <p:nvPr/>
          </p:nvSpPr>
          <p:spPr>
            <a:xfrm>
              <a:off x="11372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
            <p:cNvSpPr/>
            <p:nvPr/>
          </p:nvSpPr>
          <p:spPr>
            <a:xfrm>
              <a:off x="11372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
            <p:cNvSpPr/>
            <p:nvPr/>
          </p:nvSpPr>
          <p:spPr>
            <a:xfrm>
              <a:off x="11372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
            <p:cNvSpPr/>
            <p:nvPr/>
          </p:nvSpPr>
          <p:spPr>
            <a:xfrm>
              <a:off x="11372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
            <p:cNvSpPr/>
            <p:nvPr/>
          </p:nvSpPr>
          <p:spPr>
            <a:xfrm>
              <a:off x="11372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
            <p:cNvSpPr/>
            <p:nvPr/>
          </p:nvSpPr>
          <p:spPr>
            <a:xfrm>
              <a:off x="11372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
            <p:cNvSpPr/>
            <p:nvPr/>
          </p:nvSpPr>
          <p:spPr>
            <a:xfrm>
              <a:off x="11372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
            <p:cNvSpPr/>
            <p:nvPr/>
          </p:nvSpPr>
          <p:spPr>
            <a:xfrm>
              <a:off x="11372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
            <p:cNvSpPr/>
            <p:nvPr/>
          </p:nvSpPr>
          <p:spPr>
            <a:xfrm>
              <a:off x="11372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
            <p:cNvSpPr/>
            <p:nvPr/>
          </p:nvSpPr>
          <p:spPr>
            <a:xfrm>
              <a:off x="11372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
            <p:cNvSpPr/>
            <p:nvPr/>
          </p:nvSpPr>
          <p:spPr>
            <a:xfrm>
              <a:off x="11372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
            <p:cNvSpPr/>
            <p:nvPr/>
          </p:nvSpPr>
          <p:spPr>
            <a:xfrm>
              <a:off x="11372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
            <p:cNvSpPr/>
            <p:nvPr/>
          </p:nvSpPr>
          <p:spPr>
            <a:xfrm>
              <a:off x="1287725" y="2381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
            <p:cNvSpPr/>
            <p:nvPr/>
          </p:nvSpPr>
          <p:spPr>
            <a:xfrm>
              <a:off x="1287725"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
            <p:cNvSpPr/>
            <p:nvPr/>
          </p:nvSpPr>
          <p:spPr>
            <a:xfrm>
              <a:off x="1287725"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
            <p:cNvSpPr/>
            <p:nvPr/>
          </p:nvSpPr>
          <p:spPr>
            <a:xfrm>
              <a:off x="1287725" y="11411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
            <p:cNvSpPr/>
            <p:nvPr/>
          </p:nvSpPr>
          <p:spPr>
            <a:xfrm>
              <a:off x="1287725"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
            <p:cNvSpPr/>
            <p:nvPr/>
          </p:nvSpPr>
          <p:spPr>
            <a:xfrm>
              <a:off x="1287725"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
            <p:cNvSpPr/>
            <p:nvPr/>
          </p:nvSpPr>
          <p:spPr>
            <a:xfrm>
              <a:off x="1287725"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
            <p:cNvSpPr/>
            <p:nvPr/>
          </p:nvSpPr>
          <p:spPr>
            <a:xfrm>
              <a:off x="1287725" y="23452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
            <p:cNvSpPr/>
            <p:nvPr/>
          </p:nvSpPr>
          <p:spPr>
            <a:xfrm>
              <a:off x="1287725"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
            <p:cNvSpPr/>
            <p:nvPr/>
          </p:nvSpPr>
          <p:spPr>
            <a:xfrm>
              <a:off x="1287725"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
            <p:cNvSpPr/>
            <p:nvPr/>
          </p:nvSpPr>
          <p:spPr>
            <a:xfrm>
              <a:off x="1287725"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
            <p:cNvSpPr/>
            <p:nvPr/>
          </p:nvSpPr>
          <p:spPr>
            <a:xfrm>
              <a:off x="1287725"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
            <p:cNvSpPr/>
            <p:nvPr/>
          </p:nvSpPr>
          <p:spPr>
            <a:xfrm>
              <a:off x="1287725"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
            <p:cNvSpPr/>
            <p:nvPr/>
          </p:nvSpPr>
          <p:spPr>
            <a:xfrm>
              <a:off x="1287725"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
            <p:cNvSpPr/>
            <p:nvPr/>
          </p:nvSpPr>
          <p:spPr>
            <a:xfrm>
              <a:off x="1287725" y="40008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
            <p:cNvSpPr/>
            <p:nvPr/>
          </p:nvSpPr>
          <p:spPr>
            <a:xfrm>
              <a:off x="1287725"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
            <p:cNvSpPr/>
            <p:nvPr/>
          </p:nvSpPr>
          <p:spPr>
            <a:xfrm>
              <a:off x="1287725"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
            <p:cNvSpPr/>
            <p:nvPr/>
          </p:nvSpPr>
          <p:spPr>
            <a:xfrm>
              <a:off x="1287725"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
            <p:cNvSpPr/>
            <p:nvPr/>
          </p:nvSpPr>
          <p:spPr>
            <a:xfrm>
              <a:off x="1287725"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
            <p:cNvSpPr/>
            <p:nvPr/>
          </p:nvSpPr>
          <p:spPr>
            <a:xfrm>
              <a:off x="1287725" y="53554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
            <p:cNvSpPr/>
            <p:nvPr/>
          </p:nvSpPr>
          <p:spPr>
            <a:xfrm>
              <a:off x="1438225" y="2381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
            <p:cNvSpPr/>
            <p:nvPr/>
          </p:nvSpPr>
          <p:spPr>
            <a:xfrm>
              <a:off x="1438225" y="53912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
            <p:cNvSpPr/>
            <p:nvPr/>
          </p:nvSpPr>
          <p:spPr>
            <a:xfrm>
              <a:off x="1438225"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
            <p:cNvSpPr/>
            <p:nvPr/>
          </p:nvSpPr>
          <p:spPr>
            <a:xfrm>
              <a:off x="1438225" y="8401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
            <p:cNvSpPr/>
            <p:nvPr/>
          </p:nvSpPr>
          <p:spPr>
            <a:xfrm>
              <a:off x="1438225" y="9906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
            <p:cNvSpPr/>
            <p:nvPr/>
          </p:nvSpPr>
          <p:spPr>
            <a:xfrm>
              <a:off x="1438225"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
            <p:cNvSpPr/>
            <p:nvPr/>
          </p:nvSpPr>
          <p:spPr>
            <a:xfrm>
              <a:off x="1438225" y="129170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
            <p:cNvSpPr/>
            <p:nvPr/>
          </p:nvSpPr>
          <p:spPr>
            <a:xfrm>
              <a:off x="1438225"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
            <p:cNvSpPr/>
            <p:nvPr/>
          </p:nvSpPr>
          <p:spPr>
            <a:xfrm>
              <a:off x="1438225"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
            <p:cNvSpPr/>
            <p:nvPr/>
          </p:nvSpPr>
          <p:spPr>
            <a:xfrm>
              <a:off x="1438225" y="17432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
            <p:cNvSpPr/>
            <p:nvPr/>
          </p:nvSpPr>
          <p:spPr>
            <a:xfrm>
              <a:off x="1438225" y="18937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
            <p:cNvSpPr/>
            <p:nvPr/>
          </p:nvSpPr>
          <p:spPr>
            <a:xfrm>
              <a:off x="1438225" y="20442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
            <p:cNvSpPr/>
            <p:nvPr/>
          </p:nvSpPr>
          <p:spPr>
            <a:xfrm>
              <a:off x="1438225" y="21947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
            <p:cNvSpPr/>
            <p:nvPr/>
          </p:nvSpPr>
          <p:spPr>
            <a:xfrm>
              <a:off x="1438225" y="24957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
            <p:cNvSpPr/>
            <p:nvPr/>
          </p:nvSpPr>
          <p:spPr>
            <a:xfrm>
              <a:off x="1438225"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
            <p:cNvSpPr/>
            <p:nvPr/>
          </p:nvSpPr>
          <p:spPr>
            <a:xfrm>
              <a:off x="1438225" y="29473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
            <p:cNvSpPr/>
            <p:nvPr/>
          </p:nvSpPr>
          <p:spPr>
            <a:xfrm>
              <a:off x="1438225"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
            <p:cNvSpPr/>
            <p:nvPr/>
          </p:nvSpPr>
          <p:spPr>
            <a:xfrm>
              <a:off x="1438225" y="32483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
            <p:cNvSpPr/>
            <p:nvPr/>
          </p:nvSpPr>
          <p:spPr>
            <a:xfrm>
              <a:off x="1438225" y="33988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
            <p:cNvSpPr/>
            <p:nvPr/>
          </p:nvSpPr>
          <p:spPr>
            <a:xfrm>
              <a:off x="1438225"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
            <p:cNvSpPr/>
            <p:nvPr/>
          </p:nvSpPr>
          <p:spPr>
            <a:xfrm>
              <a:off x="1438225" y="36998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
            <p:cNvSpPr/>
            <p:nvPr/>
          </p:nvSpPr>
          <p:spPr>
            <a:xfrm>
              <a:off x="1438225" y="38503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
            <p:cNvSpPr/>
            <p:nvPr/>
          </p:nvSpPr>
          <p:spPr>
            <a:xfrm>
              <a:off x="1438225" y="40008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
            <p:cNvSpPr/>
            <p:nvPr/>
          </p:nvSpPr>
          <p:spPr>
            <a:xfrm>
              <a:off x="1438225"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
            <p:cNvSpPr/>
            <p:nvPr/>
          </p:nvSpPr>
          <p:spPr>
            <a:xfrm>
              <a:off x="1438225" y="44524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
            <p:cNvSpPr/>
            <p:nvPr/>
          </p:nvSpPr>
          <p:spPr>
            <a:xfrm>
              <a:off x="1438225" y="46029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
            <p:cNvSpPr/>
            <p:nvPr/>
          </p:nvSpPr>
          <p:spPr>
            <a:xfrm>
              <a:off x="1438225" y="47534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
            <p:cNvSpPr/>
            <p:nvPr/>
          </p:nvSpPr>
          <p:spPr>
            <a:xfrm>
              <a:off x="1438225"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
            <p:cNvSpPr/>
            <p:nvPr/>
          </p:nvSpPr>
          <p:spPr>
            <a:xfrm>
              <a:off x="1438225" y="505445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
            <p:cNvSpPr/>
            <p:nvPr/>
          </p:nvSpPr>
          <p:spPr>
            <a:xfrm>
              <a:off x="1438225" y="52049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
            <p:cNvSpPr/>
            <p:nvPr/>
          </p:nvSpPr>
          <p:spPr>
            <a:xfrm>
              <a:off x="1438225" y="53554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
            <p:cNvSpPr/>
            <p:nvPr/>
          </p:nvSpPr>
          <p:spPr>
            <a:xfrm>
              <a:off x="1588750" y="2381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
            <p:cNvSpPr/>
            <p:nvPr/>
          </p:nvSpPr>
          <p:spPr>
            <a:xfrm>
              <a:off x="1588750" y="8401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
            <p:cNvSpPr/>
            <p:nvPr/>
          </p:nvSpPr>
          <p:spPr>
            <a:xfrm>
              <a:off x="1588750"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
            <p:cNvSpPr/>
            <p:nvPr/>
          </p:nvSpPr>
          <p:spPr>
            <a:xfrm>
              <a:off x="1588750"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
            <p:cNvSpPr/>
            <p:nvPr/>
          </p:nvSpPr>
          <p:spPr>
            <a:xfrm>
              <a:off x="1588750" y="17432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
            <p:cNvSpPr/>
            <p:nvPr/>
          </p:nvSpPr>
          <p:spPr>
            <a:xfrm>
              <a:off x="1588750"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
            <p:cNvSpPr/>
            <p:nvPr/>
          </p:nvSpPr>
          <p:spPr>
            <a:xfrm>
              <a:off x="1588750"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
            <p:cNvSpPr/>
            <p:nvPr/>
          </p:nvSpPr>
          <p:spPr>
            <a:xfrm>
              <a:off x="1588750"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
            <p:cNvSpPr/>
            <p:nvPr/>
          </p:nvSpPr>
          <p:spPr>
            <a:xfrm>
              <a:off x="1588750" y="29473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
            <p:cNvSpPr/>
            <p:nvPr/>
          </p:nvSpPr>
          <p:spPr>
            <a:xfrm>
              <a:off x="1588750"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
            <p:cNvSpPr/>
            <p:nvPr/>
          </p:nvSpPr>
          <p:spPr>
            <a:xfrm>
              <a:off x="1588750"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
            <p:cNvSpPr/>
            <p:nvPr/>
          </p:nvSpPr>
          <p:spPr>
            <a:xfrm>
              <a:off x="1588750" y="36998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
            <p:cNvSpPr/>
            <p:nvPr/>
          </p:nvSpPr>
          <p:spPr>
            <a:xfrm>
              <a:off x="1588750"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
            <p:cNvSpPr/>
            <p:nvPr/>
          </p:nvSpPr>
          <p:spPr>
            <a:xfrm>
              <a:off x="1588750"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
            <p:cNvSpPr/>
            <p:nvPr/>
          </p:nvSpPr>
          <p:spPr>
            <a:xfrm>
              <a:off x="1588750"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
            <p:cNvSpPr/>
            <p:nvPr/>
          </p:nvSpPr>
          <p:spPr>
            <a:xfrm>
              <a:off x="1588750"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
            <p:cNvSpPr/>
            <p:nvPr/>
          </p:nvSpPr>
          <p:spPr>
            <a:xfrm>
              <a:off x="1588750"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
            <p:cNvSpPr/>
            <p:nvPr/>
          </p:nvSpPr>
          <p:spPr>
            <a:xfrm>
              <a:off x="1588750"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
            <p:cNvSpPr/>
            <p:nvPr/>
          </p:nvSpPr>
          <p:spPr>
            <a:xfrm>
              <a:off x="1588750"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
            <p:cNvSpPr/>
            <p:nvPr/>
          </p:nvSpPr>
          <p:spPr>
            <a:xfrm>
              <a:off x="1739250" y="2381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
            <p:cNvSpPr/>
            <p:nvPr/>
          </p:nvSpPr>
          <p:spPr>
            <a:xfrm>
              <a:off x="1739250" y="8401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
            <p:cNvSpPr/>
            <p:nvPr/>
          </p:nvSpPr>
          <p:spPr>
            <a:xfrm>
              <a:off x="1739250"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
            <p:cNvSpPr/>
            <p:nvPr/>
          </p:nvSpPr>
          <p:spPr>
            <a:xfrm>
              <a:off x="1739250"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
            <p:cNvSpPr/>
            <p:nvPr/>
          </p:nvSpPr>
          <p:spPr>
            <a:xfrm>
              <a:off x="1739250" y="18937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
            <p:cNvSpPr/>
            <p:nvPr/>
          </p:nvSpPr>
          <p:spPr>
            <a:xfrm>
              <a:off x="1739250" y="24957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
            <p:cNvSpPr/>
            <p:nvPr/>
          </p:nvSpPr>
          <p:spPr>
            <a:xfrm>
              <a:off x="1739250"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
            <p:cNvSpPr/>
            <p:nvPr/>
          </p:nvSpPr>
          <p:spPr>
            <a:xfrm>
              <a:off x="1739250" y="36998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
            <p:cNvSpPr/>
            <p:nvPr/>
          </p:nvSpPr>
          <p:spPr>
            <a:xfrm>
              <a:off x="1739250" y="41514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
            <p:cNvSpPr/>
            <p:nvPr/>
          </p:nvSpPr>
          <p:spPr>
            <a:xfrm>
              <a:off x="1739250"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
            <p:cNvSpPr/>
            <p:nvPr/>
          </p:nvSpPr>
          <p:spPr>
            <a:xfrm>
              <a:off x="1739250" y="53554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
            <p:cNvSpPr/>
            <p:nvPr/>
          </p:nvSpPr>
          <p:spPr>
            <a:xfrm>
              <a:off x="188975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
            <p:cNvSpPr/>
            <p:nvPr/>
          </p:nvSpPr>
          <p:spPr>
            <a:xfrm>
              <a:off x="188975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
            <p:cNvSpPr/>
            <p:nvPr/>
          </p:nvSpPr>
          <p:spPr>
            <a:xfrm>
              <a:off x="188975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
            <p:cNvSpPr/>
            <p:nvPr/>
          </p:nvSpPr>
          <p:spPr>
            <a:xfrm>
              <a:off x="188975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
            <p:cNvSpPr/>
            <p:nvPr/>
          </p:nvSpPr>
          <p:spPr>
            <a:xfrm>
              <a:off x="188975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
            <p:cNvSpPr/>
            <p:nvPr/>
          </p:nvSpPr>
          <p:spPr>
            <a:xfrm>
              <a:off x="2040275" y="6896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
            <p:cNvSpPr/>
            <p:nvPr/>
          </p:nvSpPr>
          <p:spPr>
            <a:xfrm>
              <a:off x="2040275" y="18937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
            <p:cNvSpPr/>
            <p:nvPr/>
          </p:nvSpPr>
          <p:spPr>
            <a:xfrm>
              <a:off x="2040275" y="27968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
            <p:cNvSpPr/>
            <p:nvPr/>
          </p:nvSpPr>
          <p:spPr>
            <a:xfrm>
              <a:off x="2190775"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
            <p:cNvSpPr/>
            <p:nvPr/>
          </p:nvSpPr>
          <p:spPr>
            <a:xfrm>
              <a:off x="2341300" y="47534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
            <p:cNvSpPr/>
            <p:nvPr/>
          </p:nvSpPr>
          <p:spPr>
            <a:xfrm>
              <a:off x="2642325"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
            <p:cNvSpPr/>
            <p:nvPr/>
          </p:nvSpPr>
          <p:spPr>
            <a:xfrm>
              <a:off x="2642325"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
            <p:cNvSpPr/>
            <p:nvPr/>
          </p:nvSpPr>
          <p:spPr>
            <a:xfrm>
              <a:off x="324435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 name="Google Shape;1249;p4"/>
          <p:cNvGrpSpPr/>
          <p:nvPr/>
        </p:nvGrpSpPr>
        <p:grpSpPr>
          <a:xfrm rot="10800000">
            <a:off x="6367294" y="28698"/>
            <a:ext cx="2017554" cy="5086302"/>
            <a:chOff x="1588750" y="238125"/>
            <a:chExt cx="2078025" cy="5238750"/>
          </a:xfrm>
        </p:grpSpPr>
        <p:sp>
          <p:nvSpPr>
            <p:cNvPr id="1250" name="Google Shape;1250;p4"/>
            <p:cNvSpPr/>
            <p:nvPr/>
          </p:nvSpPr>
          <p:spPr>
            <a:xfrm>
              <a:off x="15887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
            <p:cNvSpPr/>
            <p:nvPr/>
          </p:nvSpPr>
          <p:spPr>
            <a:xfrm>
              <a:off x="158875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
            <p:cNvSpPr/>
            <p:nvPr/>
          </p:nvSpPr>
          <p:spPr>
            <a:xfrm>
              <a:off x="158875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
            <p:cNvSpPr/>
            <p:nvPr/>
          </p:nvSpPr>
          <p:spPr>
            <a:xfrm>
              <a:off x="1588750"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
            <p:cNvSpPr/>
            <p:nvPr/>
          </p:nvSpPr>
          <p:spPr>
            <a:xfrm>
              <a:off x="1588750" y="47534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
            <p:cNvSpPr/>
            <p:nvPr/>
          </p:nvSpPr>
          <p:spPr>
            <a:xfrm>
              <a:off x="158875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
            <p:cNvSpPr/>
            <p:nvPr/>
          </p:nvSpPr>
          <p:spPr>
            <a:xfrm>
              <a:off x="1739250"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
            <p:cNvSpPr/>
            <p:nvPr/>
          </p:nvSpPr>
          <p:spPr>
            <a:xfrm>
              <a:off x="17392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
            <p:cNvSpPr/>
            <p:nvPr/>
          </p:nvSpPr>
          <p:spPr>
            <a:xfrm>
              <a:off x="1739250"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
            <p:cNvSpPr/>
            <p:nvPr/>
          </p:nvSpPr>
          <p:spPr>
            <a:xfrm>
              <a:off x="1739250"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
            <p:cNvSpPr/>
            <p:nvPr/>
          </p:nvSpPr>
          <p:spPr>
            <a:xfrm>
              <a:off x="17392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
            <p:cNvSpPr/>
            <p:nvPr/>
          </p:nvSpPr>
          <p:spPr>
            <a:xfrm>
              <a:off x="17392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
            <p:cNvSpPr/>
            <p:nvPr/>
          </p:nvSpPr>
          <p:spPr>
            <a:xfrm>
              <a:off x="17392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
            <p:cNvSpPr/>
            <p:nvPr/>
          </p:nvSpPr>
          <p:spPr>
            <a:xfrm>
              <a:off x="1889750"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
            <p:cNvSpPr/>
            <p:nvPr/>
          </p:nvSpPr>
          <p:spPr>
            <a:xfrm>
              <a:off x="1889750" y="14422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
            <p:cNvSpPr/>
            <p:nvPr/>
          </p:nvSpPr>
          <p:spPr>
            <a:xfrm>
              <a:off x="1889750"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
            <p:cNvSpPr/>
            <p:nvPr/>
          </p:nvSpPr>
          <p:spPr>
            <a:xfrm>
              <a:off x="1889750"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
            <p:cNvSpPr/>
            <p:nvPr/>
          </p:nvSpPr>
          <p:spPr>
            <a:xfrm>
              <a:off x="188975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
            <p:cNvSpPr/>
            <p:nvPr/>
          </p:nvSpPr>
          <p:spPr>
            <a:xfrm>
              <a:off x="1889750"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
            <p:cNvSpPr/>
            <p:nvPr/>
          </p:nvSpPr>
          <p:spPr>
            <a:xfrm>
              <a:off x="1889750"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
            <p:cNvSpPr/>
            <p:nvPr/>
          </p:nvSpPr>
          <p:spPr>
            <a:xfrm>
              <a:off x="1889750"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
            <p:cNvSpPr/>
            <p:nvPr/>
          </p:nvSpPr>
          <p:spPr>
            <a:xfrm>
              <a:off x="1889750" y="26462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
            <p:cNvSpPr/>
            <p:nvPr/>
          </p:nvSpPr>
          <p:spPr>
            <a:xfrm>
              <a:off x="188975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
            <p:cNvSpPr/>
            <p:nvPr/>
          </p:nvSpPr>
          <p:spPr>
            <a:xfrm>
              <a:off x="1889750" y="29473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
            <p:cNvSpPr/>
            <p:nvPr/>
          </p:nvSpPr>
          <p:spPr>
            <a:xfrm>
              <a:off x="1889750"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
            <p:cNvSpPr/>
            <p:nvPr/>
          </p:nvSpPr>
          <p:spPr>
            <a:xfrm>
              <a:off x="1889750"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
            <p:cNvSpPr/>
            <p:nvPr/>
          </p:nvSpPr>
          <p:spPr>
            <a:xfrm>
              <a:off x="1889750"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
            <p:cNvSpPr/>
            <p:nvPr/>
          </p:nvSpPr>
          <p:spPr>
            <a:xfrm>
              <a:off x="1889750"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
            <p:cNvSpPr/>
            <p:nvPr/>
          </p:nvSpPr>
          <p:spPr>
            <a:xfrm>
              <a:off x="1889750"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
            <p:cNvSpPr/>
            <p:nvPr/>
          </p:nvSpPr>
          <p:spPr>
            <a:xfrm>
              <a:off x="188975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
            <p:cNvSpPr/>
            <p:nvPr/>
          </p:nvSpPr>
          <p:spPr>
            <a:xfrm>
              <a:off x="1889750"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
            <p:cNvSpPr/>
            <p:nvPr/>
          </p:nvSpPr>
          <p:spPr>
            <a:xfrm>
              <a:off x="1889750" y="49039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
            <p:cNvSpPr/>
            <p:nvPr/>
          </p:nvSpPr>
          <p:spPr>
            <a:xfrm>
              <a:off x="2040275"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
            <p:cNvSpPr/>
            <p:nvPr/>
          </p:nvSpPr>
          <p:spPr>
            <a:xfrm>
              <a:off x="2040275"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
            <p:cNvSpPr/>
            <p:nvPr/>
          </p:nvSpPr>
          <p:spPr>
            <a:xfrm>
              <a:off x="2040275"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
            <p:cNvSpPr/>
            <p:nvPr/>
          </p:nvSpPr>
          <p:spPr>
            <a:xfrm>
              <a:off x="2040275" y="14422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
            <p:cNvSpPr/>
            <p:nvPr/>
          </p:nvSpPr>
          <p:spPr>
            <a:xfrm>
              <a:off x="2040275"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
            <p:cNvSpPr/>
            <p:nvPr/>
          </p:nvSpPr>
          <p:spPr>
            <a:xfrm>
              <a:off x="2040275"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
            <p:cNvSpPr/>
            <p:nvPr/>
          </p:nvSpPr>
          <p:spPr>
            <a:xfrm>
              <a:off x="2040275" y="26462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
            <p:cNvSpPr/>
            <p:nvPr/>
          </p:nvSpPr>
          <p:spPr>
            <a:xfrm>
              <a:off x="2040275" y="29473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
            <p:cNvSpPr/>
            <p:nvPr/>
          </p:nvSpPr>
          <p:spPr>
            <a:xfrm>
              <a:off x="2040275"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
            <p:cNvSpPr/>
            <p:nvPr/>
          </p:nvSpPr>
          <p:spPr>
            <a:xfrm>
              <a:off x="2040275" y="32483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
            <p:cNvSpPr/>
            <p:nvPr/>
          </p:nvSpPr>
          <p:spPr>
            <a:xfrm>
              <a:off x="2040275" y="35493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
            <p:cNvSpPr/>
            <p:nvPr/>
          </p:nvSpPr>
          <p:spPr>
            <a:xfrm>
              <a:off x="2040275"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
            <p:cNvSpPr/>
            <p:nvPr/>
          </p:nvSpPr>
          <p:spPr>
            <a:xfrm>
              <a:off x="2040275" y="38503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
            <p:cNvSpPr/>
            <p:nvPr/>
          </p:nvSpPr>
          <p:spPr>
            <a:xfrm>
              <a:off x="2040275" y="40008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
            <p:cNvSpPr/>
            <p:nvPr/>
          </p:nvSpPr>
          <p:spPr>
            <a:xfrm>
              <a:off x="2040275"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
            <p:cNvSpPr/>
            <p:nvPr/>
          </p:nvSpPr>
          <p:spPr>
            <a:xfrm>
              <a:off x="2040275"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
            <p:cNvSpPr/>
            <p:nvPr/>
          </p:nvSpPr>
          <p:spPr>
            <a:xfrm>
              <a:off x="2040275" y="49039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
            <p:cNvSpPr/>
            <p:nvPr/>
          </p:nvSpPr>
          <p:spPr>
            <a:xfrm>
              <a:off x="2040275" y="505445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
            <p:cNvSpPr/>
            <p:nvPr/>
          </p:nvSpPr>
          <p:spPr>
            <a:xfrm>
              <a:off x="2040275"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
            <p:cNvSpPr/>
            <p:nvPr/>
          </p:nvSpPr>
          <p:spPr>
            <a:xfrm>
              <a:off x="2190775"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
            <p:cNvSpPr/>
            <p:nvPr/>
          </p:nvSpPr>
          <p:spPr>
            <a:xfrm>
              <a:off x="2190775" y="6896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
            <p:cNvSpPr/>
            <p:nvPr/>
          </p:nvSpPr>
          <p:spPr>
            <a:xfrm>
              <a:off x="2190775" y="8401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
            <p:cNvSpPr/>
            <p:nvPr/>
          </p:nvSpPr>
          <p:spPr>
            <a:xfrm>
              <a:off x="2190775" y="11411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
            <p:cNvSpPr/>
            <p:nvPr/>
          </p:nvSpPr>
          <p:spPr>
            <a:xfrm>
              <a:off x="21907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
            <p:cNvSpPr/>
            <p:nvPr/>
          </p:nvSpPr>
          <p:spPr>
            <a:xfrm>
              <a:off x="21907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
            <p:cNvSpPr/>
            <p:nvPr/>
          </p:nvSpPr>
          <p:spPr>
            <a:xfrm>
              <a:off x="2190775"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
            <p:cNvSpPr/>
            <p:nvPr/>
          </p:nvSpPr>
          <p:spPr>
            <a:xfrm>
              <a:off x="2190775"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
            <p:cNvSpPr/>
            <p:nvPr/>
          </p:nvSpPr>
          <p:spPr>
            <a:xfrm>
              <a:off x="21907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
            <p:cNvSpPr/>
            <p:nvPr/>
          </p:nvSpPr>
          <p:spPr>
            <a:xfrm>
              <a:off x="2190775"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
            <p:cNvSpPr/>
            <p:nvPr/>
          </p:nvSpPr>
          <p:spPr>
            <a:xfrm>
              <a:off x="21907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
            <p:cNvSpPr/>
            <p:nvPr/>
          </p:nvSpPr>
          <p:spPr>
            <a:xfrm>
              <a:off x="2190775"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
            <p:cNvSpPr/>
            <p:nvPr/>
          </p:nvSpPr>
          <p:spPr>
            <a:xfrm>
              <a:off x="21907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
            <p:cNvSpPr/>
            <p:nvPr/>
          </p:nvSpPr>
          <p:spPr>
            <a:xfrm>
              <a:off x="21907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
            <p:cNvSpPr/>
            <p:nvPr/>
          </p:nvSpPr>
          <p:spPr>
            <a:xfrm>
              <a:off x="21907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
            <p:cNvSpPr/>
            <p:nvPr/>
          </p:nvSpPr>
          <p:spPr>
            <a:xfrm>
              <a:off x="2190775" y="33988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
            <p:cNvSpPr/>
            <p:nvPr/>
          </p:nvSpPr>
          <p:spPr>
            <a:xfrm>
              <a:off x="21907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
            <p:cNvSpPr/>
            <p:nvPr/>
          </p:nvSpPr>
          <p:spPr>
            <a:xfrm>
              <a:off x="21907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
            <p:cNvSpPr/>
            <p:nvPr/>
          </p:nvSpPr>
          <p:spPr>
            <a:xfrm>
              <a:off x="2190775"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
            <p:cNvSpPr/>
            <p:nvPr/>
          </p:nvSpPr>
          <p:spPr>
            <a:xfrm>
              <a:off x="21907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
            <p:cNvSpPr/>
            <p:nvPr/>
          </p:nvSpPr>
          <p:spPr>
            <a:xfrm>
              <a:off x="2190775"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
            <p:cNvSpPr/>
            <p:nvPr/>
          </p:nvSpPr>
          <p:spPr>
            <a:xfrm>
              <a:off x="2190775"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
            <p:cNvSpPr/>
            <p:nvPr/>
          </p:nvSpPr>
          <p:spPr>
            <a:xfrm>
              <a:off x="21907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
            <p:cNvSpPr/>
            <p:nvPr/>
          </p:nvSpPr>
          <p:spPr>
            <a:xfrm>
              <a:off x="21907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
            <p:cNvSpPr/>
            <p:nvPr/>
          </p:nvSpPr>
          <p:spPr>
            <a:xfrm>
              <a:off x="2190775" y="53554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
            <p:cNvSpPr/>
            <p:nvPr/>
          </p:nvSpPr>
          <p:spPr>
            <a:xfrm>
              <a:off x="234130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
            <p:cNvSpPr/>
            <p:nvPr/>
          </p:nvSpPr>
          <p:spPr>
            <a:xfrm>
              <a:off x="2341300"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
            <p:cNvSpPr/>
            <p:nvPr/>
          </p:nvSpPr>
          <p:spPr>
            <a:xfrm>
              <a:off x="2341300"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
            <p:cNvSpPr/>
            <p:nvPr/>
          </p:nvSpPr>
          <p:spPr>
            <a:xfrm>
              <a:off x="234130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
            <p:cNvSpPr/>
            <p:nvPr/>
          </p:nvSpPr>
          <p:spPr>
            <a:xfrm>
              <a:off x="2341300"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
            <p:cNvSpPr/>
            <p:nvPr/>
          </p:nvSpPr>
          <p:spPr>
            <a:xfrm>
              <a:off x="234130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
            <p:cNvSpPr/>
            <p:nvPr/>
          </p:nvSpPr>
          <p:spPr>
            <a:xfrm>
              <a:off x="2341300"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
            <p:cNvSpPr/>
            <p:nvPr/>
          </p:nvSpPr>
          <p:spPr>
            <a:xfrm>
              <a:off x="2341300"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
            <p:cNvSpPr/>
            <p:nvPr/>
          </p:nvSpPr>
          <p:spPr>
            <a:xfrm>
              <a:off x="2341300"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
            <p:cNvSpPr/>
            <p:nvPr/>
          </p:nvSpPr>
          <p:spPr>
            <a:xfrm>
              <a:off x="2341300"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
            <p:cNvSpPr/>
            <p:nvPr/>
          </p:nvSpPr>
          <p:spPr>
            <a:xfrm>
              <a:off x="234130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
            <p:cNvSpPr/>
            <p:nvPr/>
          </p:nvSpPr>
          <p:spPr>
            <a:xfrm>
              <a:off x="234130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
            <p:cNvSpPr/>
            <p:nvPr/>
          </p:nvSpPr>
          <p:spPr>
            <a:xfrm>
              <a:off x="2341300"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
            <p:cNvSpPr/>
            <p:nvPr/>
          </p:nvSpPr>
          <p:spPr>
            <a:xfrm>
              <a:off x="2341300"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
            <p:cNvSpPr/>
            <p:nvPr/>
          </p:nvSpPr>
          <p:spPr>
            <a:xfrm>
              <a:off x="2341300"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
            <p:cNvSpPr/>
            <p:nvPr/>
          </p:nvSpPr>
          <p:spPr>
            <a:xfrm>
              <a:off x="234130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
            <p:cNvSpPr/>
            <p:nvPr/>
          </p:nvSpPr>
          <p:spPr>
            <a:xfrm>
              <a:off x="234130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
            <p:cNvSpPr/>
            <p:nvPr/>
          </p:nvSpPr>
          <p:spPr>
            <a:xfrm>
              <a:off x="2341300"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
            <p:cNvSpPr/>
            <p:nvPr/>
          </p:nvSpPr>
          <p:spPr>
            <a:xfrm>
              <a:off x="2341300"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
            <p:cNvSpPr/>
            <p:nvPr/>
          </p:nvSpPr>
          <p:spPr>
            <a:xfrm>
              <a:off x="234130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
            <p:cNvSpPr/>
            <p:nvPr/>
          </p:nvSpPr>
          <p:spPr>
            <a:xfrm>
              <a:off x="2341300"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
            <p:cNvSpPr/>
            <p:nvPr/>
          </p:nvSpPr>
          <p:spPr>
            <a:xfrm>
              <a:off x="2341300"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
            <p:cNvSpPr/>
            <p:nvPr/>
          </p:nvSpPr>
          <p:spPr>
            <a:xfrm>
              <a:off x="2341300"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
            <p:cNvSpPr/>
            <p:nvPr/>
          </p:nvSpPr>
          <p:spPr>
            <a:xfrm>
              <a:off x="234130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
            <p:cNvSpPr/>
            <p:nvPr/>
          </p:nvSpPr>
          <p:spPr>
            <a:xfrm>
              <a:off x="234130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
            <p:cNvSpPr/>
            <p:nvPr/>
          </p:nvSpPr>
          <p:spPr>
            <a:xfrm>
              <a:off x="2341300"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
            <p:cNvSpPr/>
            <p:nvPr/>
          </p:nvSpPr>
          <p:spPr>
            <a:xfrm>
              <a:off x="249180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
            <p:cNvSpPr/>
            <p:nvPr/>
          </p:nvSpPr>
          <p:spPr>
            <a:xfrm>
              <a:off x="24918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
            <p:cNvSpPr/>
            <p:nvPr/>
          </p:nvSpPr>
          <p:spPr>
            <a:xfrm>
              <a:off x="2491800" y="8401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
            <p:cNvSpPr/>
            <p:nvPr/>
          </p:nvSpPr>
          <p:spPr>
            <a:xfrm>
              <a:off x="2491800"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
            <p:cNvSpPr/>
            <p:nvPr/>
          </p:nvSpPr>
          <p:spPr>
            <a:xfrm>
              <a:off x="249180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
            <p:cNvSpPr/>
            <p:nvPr/>
          </p:nvSpPr>
          <p:spPr>
            <a:xfrm>
              <a:off x="249180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
            <p:cNvSpPr/>
            <p:nvPr/>
          </p:nvSpPr>
          <p:spPr>
            <a:xfrm>
              <a:off x="249180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
            <p:cNvSpPr/>
            <p:nvPr/>
          </p:nvSpPr>
          <p:spPr>
            <a:xfrm>
              <a:off x="2491800"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
            <p:cNvSpPr/>
            <p:nvPr/>
          </p:nvSpPr>
          <p:spPr>
            <a:xfrm>
              <a:off x="249180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
            <p:cNvSpPr/>
            <p:nvPr/>
          </p:nvSpPr>
          <p:spPr>
            <a:xfrm>
              <a:off x="2491800" y="23452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
            <p:cNvSpPr/>
            <p:nvPr/>
          </p:nvSpPr>
          <p:spPr>
            <a:xfrm>
              <a:off x="2491800"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
            <p:cNvSpPr/>
            <p:nvPr/>
          </p:nvSpPr>
          <p:spPr>
            <a:xfrm>
              <a:off x="24918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
            <p:cNvSpPr/>
            <p:nvPr/>
          </p:nvSpPr>
          <p:spPr>
            <a:xfrm>
              <a:off x="2491800"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
            <p:cNvSpPr/>
            <p:nvPr/>
          </p:nvSpPr>
          <p:spPr>
            <a:xfrm>
              <a:off x="249180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
            <p:cNvSpPr/>
            <p:nvPr/>
          </p:nvSpPr>
          <p:spPr>
            <a:xfrm>
              <a:off x="249180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
            <p:cNvSpPr/>
            <p:nvPr/>
          </p:nvSpPr>
          <p:spPr>
            <a:xfrm>
              <a:off x="249180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
            <p:cNvSpPr/>
            <p:nvPr/>
          </p:nvSpPr>
          <p:spPr>
            <a:xfrm>
              <a:off x="249180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
            <p:cNvSpPr/>
            <p:nvPr/>
          </p:nvSpPr>
          <p:spPr>
            <a:xfrm>
              <a:off x="249180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
            <p:cNvSpPr/>
            <p:nvPr/>
          </p:nvSpPr>
          <p:spPr>
            <a:xfrm>
              <a:off x="249180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
            <p:cNvSpPr/>
            <p:nvPr/>
          </p:nvSpPr>
          <p:spPr>
            <a:xfrm>
              <a:off x="2491800"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
            <p:cNvSpPr/>
            <p:nvPr/>
          </p:nvSpPr>
          <p:spPr>
            <a:xfrm>
              <a:off x="249180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
            <p:cNvSpPr/>
            <p:nvPr/>
          </p:nvSpPr>
          <p:spPr>
            <a:xfrm>
              <a:off x="2491800"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
            <p:cNvSpPr/>
            <p:nvPr/>
          </p:nvSpPr>
          <p:spPr>
            <a:xfrm>
              <a:off x="2491800" y="47534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
            <p:cNvSpPr/>
            <p:nvPr/>
          </p:nvSpPr>
          <p:spPr>
            <a:xfrm>
              <a:off x="249180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
            <p:cNvSpPr/>
            <p:nvPr/>
          </p:nvSpPr>
          <p:spPr>
            <a:xfrm>
              <a:off x="2491800" y="53554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
            <p:cNvSpPr/>
            <p:nvPr/>
          </p:nvSpPr>
          <p:spPr>
            <a:xfrm>
              <a:off x="264232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
            <p:cNvSpPr/>
            <p:nvPr/>
          </p:nvSpPr>
          <p:spPr>
            <a:xfrm>
              <a:off x="264232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
            <p:cNvSpPr/>
            <p:nvPr/>
          </p:nvSpPr>
          <p:spPr>
            <a:xfrm>
              <a:off x="2642325" y="11411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
            <p:cNvSpPr/>
            <p:nvPr/>
          </p:nvSpPr>
          <p:spPr>
            <a:xfrm>
              <a:off x="264232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
            <p:cNvSpPr/>
            <p:nvPr/>
          </p:nvSpPr>
          <p:spPr>
            <a:xfrm>
              <a:off x="264232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
            <p:cNvSpPr/>
            <p:nvPr/>
          </p:nvSpPr>
          <p:spPr>
            <a:xfrm>
              <a:off x="2642325" y="18937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
            <p:cNvSpPr/>
            <p:nvPr/>
          </p:nvSpPr>
          <p:spPr>
            <a:xfrm>
              <a:off x="2642325" y="20442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
            <p:cNvSpPr/>
            <p:nvPr/>
          </p:nvSpPr>
          <p:spPr>
            <a:xfrm>
              <a:off x="264232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
            <p:cNvSpPr/>
            <p:nvPr/>
          </p:nvSpPr>
          <p:spPr>
            <a:xfrm>
              <a:off x="264232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
            <p:cNvSpPr/>
            <p:nvPr/>
          </p:nvSpPr>
          <p:spPr>
            <a:xfrm>
              <a:off x="264232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
            <p:cNvSpPr/>
            <p:nvPr/>
          </p:nvSpPr>
          <p:spPr>
            <a:xfrm>
              <a:off x="264232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
            <p:cNvSpPr/>
            <p:nvPr/>
          </p:nvSpPr>
          <p:spPr>
            <a:xfrm>
              <a:off x="264232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
            <p:cNvSpPr/>
            <p:nvPr/>
          </p:nvSpPr>
          <p:spPr>
            <a:xfrm>
              <a:off x="264232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
            <p:cNvSpPr/>
            <p:nvPr/>
          </p:nvSpPr>
          <p:spPr>
            <a:xfrm>
              <a:off x="2642325"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
            <p:cNvSpPr/>
            <p:nvPr/>
          </p:nvSpPr>
          <p:spPr>
            <a:xfrm>
              <a:off x="264232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
            <p:cNvSpPr/>
            <p:nvPr/>
          </p:nvSpPr>
          <p:spPr>
            <a:xfrm>
              <a:off x="264232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
            <p:cNvSpPr/>
            <p:nvPr/>
          </p:nvSpPr>
          <p:spPr>
            <a:xfrm>
              <a:off x="264232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
            <p:cNvSpPr/>
            <p:nvPr/>
          </p:nvSpPr>
          <p:spPr>
            <a:xfrm>
              <a:off x="264232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
            <p:cNvSpPr/>
            <p:nvPr/>
          </p:nvSpPr>
          <p:spPr>
            <a:xfrm>
              <a:off x="264232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
            <p:cNvSpPr/>
            <p:nvPr/>
          </p:nvSpPr>
          <p:spPr>
            <a:xfrm>
              <a:off x="264232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
            <p:cNvSpPr/>
            <p:nvPr/>
          </p:nvSpPr>
          <p:spPr>
            <a:xfrm>
              <a:off x="2792825" y="2381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
            <p:cNvSpPr/>
            <p:nvPr/>
          </p:nvSpPr>
          <p:spPr>
            <a:xfrm>
              <a:off x="2792825"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
            <p:cNvSpPr/>
            <p:nvPr/>
          </p:nvSpPr>
          <p:spPr>
            <a:xfrm>
              <a:off x="279282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
            <p:cNvSpPr/>
            <p:nvPr/>
          </p:nvSpPr>
          <p:spPr>
            <a:xfrm>
              <a:off x="2792825"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
            <p:cNvSpPr/>
            <p:nvPr/>
          </p:nvSpPr>
          <p:spPr>
            <a:xfrm>
              <a:off x="279282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
            <p:cNvSpPr/>
            <p:nvPr/>
          </p:nvSpPr>
          <p:spPr>
            <a:xfrm>
              <a:off x="279282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
            <p:cNvSpPr/>
            <p:nvPr/>
          </p:nvSpPr>
          <p:spPr>
            <a:xfrm>
              <a:off x="2792825" y="23452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
            <p:cNvSpPr/>
            <p:nvPr/>
          </p:nvSpPr>
          <p:spPr>
            <a:xfrm>
              <a:off x="2792825"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
            <p:cNvSpPr/>
            <p:nvPr/>
          </p:nvSpPr>
          <p:spPr>
            <a:xfrm>
              <a:off x="279282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
            <p:cNvSpPr/>
            <p:nvPr/>
          </p:nvSpPr>
          <p:spPr>
            <a:xfrm>
              <a:off x="2792825"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
            <p:cNvSpPr/>
            <p:nvPr/>
          </p:nvSpPr>
          <p:spPr>
            <a:xfrm>
              <a:off x="279282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
            <p:cNvSpPr/>
            <p:nvPr/>
          </p:nvSpPr>
          <p:spPr>
            <a:xfrm>
              <a:off x="279282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
            <p:cNvSpPr/>
            <p:nvPr/>
          </p:nvSpPr>
          <p:spPr>
            <a:xfrm>
              <a:off x="2792825"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
            <p:cNvSpPr/>
            <p:nvPr/>
          </p:nvSpPr>
          <p:spPr>
            <a:xfrm>
              <a:off x="2792825"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
            <p:cNvSpPr/>
            <p:nvPr/>
          </p:nvSpPr>
          <p:spPr>
            <a:xfrm>
              <a:off x="279282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
            <p:cNvSpPr/>
            <p:nvPr/>
          </p:nvSpPr>
          <p:spPr>
            <a:xfrm>
              <a:off x="279282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
            <p:cNvSpPr/>
            <p:nvPr/>
          </p:nvSpPr>
          <p:spPr>
            <a:xfrm>
              <a:off x="2792825"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
            <p:cNvSpPr/>
            <p:nvPr/>
          </p:nvSpPr>
          <p:spPr>
            <a:xfrm>
              <a:off x="2792825" y="53554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
            <p:cNvSpPr/>
            <p:nvPr/>
          </p:nvSpPr>
          <p:spPr>
            <a:xfrm>
              <a:off x="294332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
            <p:cNvSpPr/>
            <p:nvPr/>
          </p:nvSpPr>
          <p:spPr>
            <a:xfrm>
              <a:off x="294332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
            <p:cNvSpPr/>
            <p:nvPr/>
          </p:nvSpPr>
          <p:spPr>
            <a:xfrm>
              <a:off x="294332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
            <p:cNvSpPr/>
            <p:nvPr/>
          </p:nvSpPr>
          <p:spPr>
            <a:xfrm>
              <a:off x="294332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
            <p:cNvSpPr/>
            <p:nvPr/>
          </p:nvSpPr>
          <p:spPr>
            <a:xfrm>
              <a:off x="294332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
            <p:cNvSpPr/>
            <p:nvPr/>
          </p:nvSpPr>
          <p:spPr>
            <a:xfrm>
              <a:off x="294332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
            <p:cNvSpPr/>
            <p:nvPr/>
          </p:nvSpPr>
          <p:spPr>
            <a:xfrm>
              <a:off x="294332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
            <p:cNvSpPr/>
            <p:nvPr/>
          </p:nvSpPr>
          <p:spPr>
            <a:xfrm>
              <a:off x="294332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
            <p:cNvSpPr/>
            <p:nvPr/>
          </p:nvSpPr>
          <p:spPr>
            <a:xfrm>
              <a:off x="294332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
            <p:cNvSpPr/>
            <p:nvPr/>
          </p:nvSpPr>
          <p:spPr>
            <a:xfrm>
              <a:off x="294332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
            <p:cNvSpPr/>
            <p:nvPr/>
          </p:nvSpPr>
          <p:spPr>
            <a:xfrm>
              <a:off x="294332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
            <p:cNvSpPr/>
            <p:nvPr/>
          </p:nvSpPr>
          <p:spPr>
            <a:xfrm>
              <a:off x="294332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
            <p:cNvSpPr/>
            <p:nvPr/>
          </p:nvSpPr>
          <p:spPr>
            <a:xfrm>
              <a:off x="294332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
            <p:cNvSpPr/>
            <p:nvPr/>
          </p:nvSpPr>
          <p:spPr>
            <a:xfrm>
              <a:off x="294332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
            <p:cNvSpPr/>
            <p:nvPr/>
          </p:nvSpPr>
          <p:spPr>
            <a:xfrm>
              <a:off x="294332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
            <p:cNvSpPr/>
            <p:nvPr/>
          </p:nvSpPr>
          <p:spPr>
            <a:xfrm>
              <a:off x="294332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
            <p:cNvSpPr/>
            <p:nvPr/>
          </p:nvSpPr>
          <p:spPr>
            <a:xfrm>
              <a:off x="294332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
            <p:cNvSpPr/>
            <p:nvPr/>
          </p:nvSpPr>
          <p:spPr>
            <a:xfrm>
              <a:off x="294332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
            <p:cNvSpPr/>
            <p:nvPr/>
          </p:nvSpPr>
          <p:spPr>
            <a:xfrm>
              <a:off x="3093850" y="2381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
            <p:cNvSpPr/>
            <p:nvPr/>
          </p:nvSpPr>
          <p:spPr>
            <a:xfrm>
              <a:off x="3093850" y="6896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
            <p:cNvSpPr/>
            <p:nvPr/>
          </p:nvSpPr>
          <p:spPr>
            <a:xfrm>
              <a:off x="3093850"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
            <p:cNvSpPr/>
            <p:nvPr/>
          </p:nvSpPr>
          <p:spPr>
            <a:xfrm>
              <a:off x="3093850"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
            <p:cNvSpPr/>
            <p:nvPr/>
          </p:nvSpPr>
          <p:spPr>
            <a:xfrm>
              <a:off x="3093850" y="23452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
            <p:cNvSpPr/>
            <p:nvPr/>
          </p:nvSpPr>
          <p:spPr>
            <a:xfrm>
              <a:off x="3093850"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
            <p:cNvSpPr/>
            <p:nvPr/>
          </p:nvSpPr>
          <p:spPr>
            <a:xfrm>
              <a:off x="3093850"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
            <p:cNvSpPr/>
            <p:nvPr/>
          </p:nvSpPr>
          <p:spPr>
            <a:xfrm>
              <a:off x="309385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
            <p:cNvSpPr/>
            <p:nvPr/>
          </p:nvSpPr>
          <p:spPr>
            <a:xfrm>
              <a:off x="3093850" y="53554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
            <p:cNvSpPr/>
            <p:nvPr/>
          </p:nvSpPr>
          <p:spPr>
            <a:xfrm>
              <a:off x="3244350"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
            <p:cNvSpPr/>
            <p:nvPr/>
          </p:nvSpPr>
          <p:spPr>
            <a:xfrm>
              <a:off x="3244350"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
            <p:cNvSpPr/>
            <p:nvPr/>
          </p:nvSpPr>
          <p:spPr>
            <a:xfrm>
              <a:off x="324435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
            <p:cNvSpPr/>
            <p:nvPr/>
          </p:nvSpPr>
          <p:spPr>
            <a:xfrm>
              <a:off x="324435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
            <p:cNvSpPr/>
            <p:nvPr/>
          </p:nvSpPr>
          <p:spPr>
            <a:xfrm>
              <a:off x="3244350"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
            <p:cNvSpPr/>
            <p:nvPr/>
          </p:nvSpPr>
          <p:spPr>
            <a:xfrm>
              <a:off x="324435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
            <p:cNvSpPr/>
            <p:nvPr/>
          </p:nvSpPr>
          <p:spPr>
            <a:xfrm>
              <a:off x="3244350"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
            <p:cNvSpPr/>
            <p:nvPr/>
          </p:nvSpPr>
          <p:spPr>
            <a:xfrm>
              <a:off x="3244350"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
            <p:cNvSpPr/>
            <p:nvPr/>
          </p:nvSpPr>
          <p:spPr>
            <a:xfrm>
              <a:off x="3394875" y="2381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
            <p:cNvSpPr/>
            <p:nvPr/>
          </p:nvSpPr>
          <p:spPr>
            <a:xfrm>
              <a:off x="33948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
            <p:cNvSpPr/>
            <p:nvPr/>
          </p:nvSpPr>
          <p:spPr>
            <a:xfrm>
              <a:off x="33948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
            <p:cNvSpPr/>
            <p:nvPr/>
          </p:nvSpPr>
          <p:spPr>
            <a:xfrm>
              <a:off x="33948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
            <p:cNvSpPr/>
            <p:nvPr/>
          </p:nvSpPr>
          <p:spPr>
            <a:xfrm>
              <a:off x="33948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
            <p:cNvSpPr/>
            <p:nvPr/>
          </p:nvSpPr>
          <p:spPr>
            <a:xfrm>
              <a:off x="33948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
            <p:cNvSpPr/>
            <p:nvPr/>
          </p:nvSpPr>
          <p:spPr>
            <a:xfrm>
              <a:off x="3545375"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
            <p:cNvSpPr/>
            <p:nvPr/>
          </p:nvSpPr>
          <p:spPr>
            <a:xfrm>
              <a:off x="35453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
            <p:cNvSpPr/>
            <p:nvPr/>
          </p:nvSpPr>
          <p:spPr>
            <a:xfrm>
              <a:off x="3545375"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4"/>
          <p:cNvGrpSpPr/>
          <p:nvPr/>
        </p:nvGrpSpPr>
        <p:grpSpPr>
          <a:xfrm rot="10800000">
            <a:off x="6367294" y="28698"/>
            <a:ext cx="2309820" cy="5086302"/>
            <a:chOff x="1287725" y="238125"/>
            <a:chExt cx="2379050" cy="5238750"/>
          </a:xfrm>
        </p:grpSpPr>
        <p:sp>
          <p:nvSpPr>
            <p:cNvPr id="1460" name="Google Shape;1460;p4"/>
            <p:cNvSpPr/>
            <p:nvPr/>
          </p:nvSpPr>
          <p:spPr>
            <a:xfrm>
              <a:off x="128772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
            <p:cNvSpPr/>
            <p:nvPr/>
          </p:nvSpPr>
          <p:spPr>
            <a:xfrm>
              <a:off x="1287725"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
            <p:cNvSpPr/>
            <p:nvPr/>
          </p:nvSpPr>
          <p:spPr>
            <a:xfrm>
              <a:off x="128772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
            <p:cNvSpPr/>
            <p:nvPr/>
          </p:nvSpPr>
          <p:spPr>
            <a:xfrm>
              <a:off x="1287725" y="129170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
            <p:cNvSpPr/>
            <p:nvPr/>
          </p:nvSpPr>
          <p:spPr>
            <a:xfrm>
              <a:off x="1287725"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
            <p:cNvSpPr/>
            <p:nvPr/>
          </p:nvSpPr>
          <p:spPr>
            <a:xfrm>
              <a:off x="128772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
            <p:cNvSpPr/>
            <p:nvPr/>
          </p:nvSpPr>
          <p:spPr>
            <a:xfrm>
              <a:off x="128772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
            <p:cNvSpPr/>
            <p:nvPr/>
          </p:nvSpPr>
          <p:spPr>
            <a:xfrm>
              <a:off x="1287725"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
            <p:cNvSpPr/>
            <p:nvPr/>
          </p:nvSpPr>
          <p:spPr>
            <a:xfrm>
              <a:off x="1287725"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
            <p:cNvSpPr/>
            <p:nvPr/>
          </p:nvSpPr>
          <p:spPr>
            <a:xfrm>
              <a:off x="128772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
            <p:cNvSpPr/>
            <p:nvPr/>
          </p:nvSpPr>
          <p:spPr>
            <a:xfrm>
              <a:off x="1287725"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
            <p:cNvSpPr/>
            <p:nvPr/>
          </p:nvSpPr>
          <p:spPr>
            <a:xfrm>
              <a:off x="1287725"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
            <p:cNvSpPr/>
            <p:nvPr/>
          </p:nvSpPr>
          <p:spPr>
            <a:xfrm>
              <a:off x="1287725"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
            <p:cNvSpPr/>
            <p:nvPr/>
          </p:nvSpPr>
          <p:spPr>
            <a:xfrm>
              <a:off x="1287725"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
            <p:cNvSpPr/>
            <p:nvPr/>
          </p:nvSpPr>
          <p:spPr>
            <a:xfrm>
              <a:off x="1287725" y="52049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
            <p:cNvSpPr/>
            <p:nvPr/>
          </p:nvSpPr>
          <p:spPr>
            <a:xfrm>
              <a:off x="14382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
            <p:cNvSpPr/>
            <p:nvPr/>
          </p:nvSpPr>
          <p:spPr>
            <a:xfrm>
              <a:off x="14382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
            <p:cNvSpPr/>
            <p:nvPr/>
          </p:nvSpPr>
          <p:spPr>
            <a:xfrm>
              <a:off x="14382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
            <p:cNvSpPr/>
            <p:nvPr/>
          </p:nvSpPr>
          <p:spPr>
            <a:xfrm>
              <a:off x="14382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
            <p:cNvSpPr/>
            <p:nvPr/>
          </p:nvSpPr>
          <p:spPr>
            <a:xfrm>
              <a:off x="15887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
            <p:cNvSpPr/>
            <p:nvPr/>
          </p:nvSpPr>
          <p:spPr>
            <a:xfrm>
              <a:off x="1588750" y="53912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
            <p:cNvSpPr/>
            <p:nvPr/>
          </p:nvSpPr>
          <p:spPr>
            <a:xfrm>
              <a:off x="15887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
            <p:cNvSpPr/>
            <p:nvPr/>
          </p:nvSpPr>
          <p:spPr>
            <a:xfrm>
              <a:off x="158875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
            <p:cNvSpPr/>
            <p:nvPr/>
          </p:nvSpPr>
          <p:spPr>
            <a:xfrm>
              <a:off x="158875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
            <p:cNvSpPr/>
            <p:nvPr/>
          </p:nvSpPr>
          <p:spPr>
            <a:xfrm>
              <a:off x="15887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
            <p:cNvSpPr/>
            <p:nvPr/>
          </p:nvSpPr>
          <p:spPr>
            <a:xfrm>
              <a:off x="15887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
            <p:cNvSpPr/>
            <p:nvPr/>
          </p:nvSpPr>
          <p:spPr>
            <a:xfrm>
              <a:off x="15887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
            <p:cNvSpPr/>
            <p:nvPr/>
          </p:nvSpPr>
          <p:spPr>
            <a:xfrm>
              <a:off x="1588750" y="35493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
            <p:cNvSpPr/>
            <p:nvPr/>
          </p:nvSpPr>
          <p:spPr>
            <a:xfrm>
              <a:off x="1588750" y="53554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
            <p:cNvSpPr/>
            <p:nvPr/>
          </p:nvSpPr>
          <p:spPr>
            <a:xfrm>
              <a:off x="1739250"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
            <p:cNvSpPr/>
            <p:nvPr/>
          </p:nvSpPr>
          <p:spPr>
            <a:xfrm>
              <a:off x="1739250"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
            <p:cNvSpPr/>
            <p:nvPr/>
          </p:nvSpPr>
          <p:spPr>
            <a:xfrm>
              <a:off x="17392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
            <p:cNvSpPr/>
            <p:nvPr/>
          </p:nvSpPr>
          <p:spPr>
            <a:xfrm>
              <a:off x="17392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
            <p:cNvSpPr/>
            <p:nvPr/>
          </p:nvSpPr>
          <p:spPr>
            <a:xfrm>
              <a:off x="1739250" y="17432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
            <p:cNvSpPr/>
            <p:nvPr/>
          </p:nvSpPr>
          <p:spPr>
            <a:xfrm>
              <a:off x="1739250" y="20442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
            <p:cNvSpPr/>
            <p:nvPr/>
          </p:nvSpPr>
          <p:spPr>
            <a:xfrm>
              <a:off x="17392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
            <p:cNvSpPr/>
            <p:nvPr/>
          </p:nvSpPr>
          <p:spPr>
            <a:xfrm>
              <a:off x="17392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
            <p:cNvSpPr/>
            <p:nvPr/>
          </p:nvSpPr>
          <p:spPr>
            <a:xfrm>
              <a:off x="1739250" y="29473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
            <p:cNvSpPr/>
            <p:nvPr/>
          </p:nvSpPr>
          <p:spPr>
            <a:xfrm>
              <a:off x="1739250" y="30978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
            <p:cNvSpPr/>
            <p:nvPr/>
          </p:nvSpPr>
          <p:spPr>
            <a:xfrm>
              <a:off x="1739250"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
            <p:cNvSpPr/>
            <p:nvPr/>
          </p:nvSpPr>
          <p:spPr>
            <a:xfrm>
              <a:off x="1739250" y="38503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
            <p:cNvSpPr/>
            <p:nvPr/>
          </p:nvSpPr>
          <p:spPr>
            <a:xfrm>
              <a:off x="1739250" y="40008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
            <p:cNvSpPr/>
            <p:nvPr/>
          </p:nvSpPr>
          <p:spPr>
            <a:xfrm>
              <a:off x="1739250" y="44524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
            <p:cNvSpPr/>
            <p:nvPr/>
          </p:nvSpPr>
          <p:spPr>
            <a:xfrm>
              <a:off x="17392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
            <p:cNvSpPr/>
            <p:nvPr/>
          </p:nvSpPr>
          <p:spPr>
            <a:xfrm>
              <a:off x="17392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
            <p:cNvSpPr/>
            <p:nvPr/>
          </p:nvSpPr>
          <p:spPr>
            <a:xfrm>
              <a:off x="1739250" y="505445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
            <p:cNvSpPr/>
            <p:nvPr/>
          </p:nvSpPr>
          <p:spPr>
            <a:xfrm>
              <a:off x="1889750" y="53912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
            <p:cNvSpPr/>
            <p:nvPr/>
          </p:nvSpPr>
          <p:spPr>
            <a:xfrm>
              <a:off x="1889750" y="6896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
            <p:cNvSpPr/>
            <p:nvPr/>
          </p:nvSpPr>
          <p:spPr>
            <a:xfrm>
              <a:off x="1889750"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
            <p:cNvSpPr/>
            <p:nvPr/>
          </p:nvSpPr>
          <p:spPr>
            <a:xfrm>
              <a:off x="1889750" y="114117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
            <p:cNvSpPr/>
            <p:nvPr/>
          </p:nvSpPr>
          <p:spPr>
            <a:xfrm>
              <a:off x="1889750" y="129170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
            <p:cNvSpPr/>
            <p:nvPr/>
          </p:nvSpPr>
          <p:spPr>
            <a:xfrm>
              <a:off x="1889750" y="159270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
            <p:cNvSpPr/>
            <p:nvPr/>
          </p:nvSpPr>
          <p:spPr>
            <a:xfrm>
              <a:off x="1889750" y="324832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
            <p:cNvSpPr/>
            <p:nvPr/>
          </p:nvSpPr>
          <p:spPr>
            <a:xfrm>
              <a:off x="1889750" y="35493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
            <p:cNvSpPr/>
            <p:nvPr/>
          </p:nvSpPr>
          <p:spPr>
            <a:xfrm>
              <a:off x="1889750" y="36998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
            <p:cNvSpPr/>
            <p:nvPr/>
          </p:nvSpPr>
          <p:spPr>
            <a:xfrm>
              <a:off x="1889750" y="505445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
            <p:cNvSpPr/>
            <p:nvPr/>
          </p:nvSpPr>
          <p:spPr>
            <a:xfrm>
              <a:off x="1889750" y="535547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
            <p:cNvSpPr/>
            <p:nvPr/>
          </p:nvSpPr>
          <p:spPr>
            <a:xfrm>
              <a:off x="2040275" y="2381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
            <p:cNvSpPr/>
            <p:nvPr/>
          </p:nvSpPr>
          <p:spPr>
            <a:xfrm>
              <a:off x="2040275" y="539125"/>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
            <p:cNvSpPr/>
            <p:nvPr/>
          </p:nvSpPr>
          <p:spPr>
            <a:xfrm>
              <a:off x="2040275" y="8401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
            <p:cNvSpPr/>
            <p:nvPr/>
          </p:nvSpPr>
          <p:spPr>
            <a:xfrm>
              <a:off x="2040275" y="9906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
            <p:cNvSpPr/>
            <p:nvPr/>
          </p:nvSpPr>
          <p:spPr>
            <a:xfrm>
              <a:off x="2040275" y="159270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
            <p:cNvSpPr/>
            <p:nvPr/>
          </p:nvSpPr>
          <p:spPr>
            <a:xfrm>
              <a:off x="2040275" y="21947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
            <p:cNvSpPr/>
            <p:nvPr/>
          </p:nvSpPr>
          <p:spPr>
            <a:xfrm>
              <a:off x="2040275" y="23452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
            <p:cNvSpPr/>
            <p:nvPr/>
          </p:nvSpPr>
          <p:spPr>
            <a:xfrm>
              <a:off x="2040275" y="249577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
            <p:cNvSpPr/>
            <p:nvPr/>
          </p:nvSpPr>
          <p:spPr>
            <a:xfrm>
              <a:off x="2040275" y="33988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
            <p:cNvSpPr/>
            <p:nvPr/>
          </p:nvSpPr>
          <p:spPr>
            <a:xfrm>
              <a:off x="2040275" y="41514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
            <p:cNvSpPr/>
            <p:nvPr/>
          </p:nvSpPr>
          <p:spPr>
            <a:xfrm>
              <a:off x="2040275" y="46029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
            <p:cNvSpPr/>
            <p:nvPr/>
          </p:nvSpPr>
          <p:spPr>
            <a:xfrm>
              <a:off x="2040275" y="47534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
            <p:cNvSpPr/>
            <p:nvPr/>
          </p:nvSpPr>
          <p:spPr>
            <a:xfrm>
              <a:off x="2040275" y="535547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
            <p:cNvSpPr/>
            <p:nvPr/>
          </p:nvSpPr>
          <p:spPr>
            <a:xfrm>
              <a:off x="2190775" y="3886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
            <p:cNvSpPr/>
            <p:nvPr/>
          </p:nvSpPr>
          <p:spPr>
            <a:xfrm>
              <a:off x="2190775" y="53912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
            <p:cNvSpPr/>
            <p:nvPr/>
          </p:nvSpPr>
          <p:spPr>
            <a:xfrm>
              <a:off x="2190775"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
            <p:cNvSpPr/>
            <p:nvPr/>
          </p:nvSpPr>
          <p:spPr>
            <a:xfrm>
              <a:off x="21907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
            <p:cNvSpPr/>
            <p:nvPr/>
          </p:nvSpPr>
          <p:spPr>
            <a:xfrm>
              <a:off x="21907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
            <p:cNvSpPr/>
            <p:nvPr/>
          </p:nvSpPr>
          <p:spPr>
            <a:xfrm>
              <a:off x="2190775" y="294730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
            <p:cNvSpPr/>
            <p:nvPr/>
          </p:nvSpPr>
          <p:spPr>
            <a:xfrm>
              <a:off x="2190775" y="385037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
            <p:cNvSpPr/>
            <p:nvPr/>
          </p:nvSpPr>
          <p:spPr>
            <a:xfrm>
              <a:off x="2190775" y="430190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
            <p:cNvSpPr/>
            <p:nvPr/>
          </p:nvSpPr>
          <p:spPr>
            <a:xfrm>
              <a:off x="2190775" y="49039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
            <p:cNvSpPr/>
            <p:nvPr/>
          </p:nvSpPr>
          <p:spPr>
            <a:xfrm>
              <a:off x="2341300"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
            <p:cNvSpPr/>
            <p:nvPr/>
          </p:nvSpPr>
          <p:spPr>
            <a:xfrm>
              <a:off x="234130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
            <p:cNvSpPr/>
            <p:nvPr/>
          </p:nvSpPr>
          <p:spPr>
            <a:xfrm>
              <a:off x="2341300"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
            <p:cNvSpPr/>
            <p:nvPr/>
          </p:nvSpPr>
          <p:spPr>
            <a:xfrm>
              <a:off x="234130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
            <p:cNvSpPr/>
            <p:nvPr/>
          </p:nvSpPr>
          <p:spPr>
            <a:xfrm>
              <a:off x="234130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
            <p:cNvSpPr/>
            <p:nvPr/>
          </p:nvSpPr>
          <p:spPr>
            <a:xfrm>
              <a:off x="234130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
            <p:cNvSpPr/>
            <p:nvPr/>
          </p:nvSpPr>
          <p:spPr>
            <a:xfrm>
              <a:off x="2341300"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
            <p:cNvSpPr/>
            <p:nvPr/>
          </p:nvSpPr>
          <p:spPr>
            <a:xfrm>
              <a:off x="234130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
            <p:cNvSpPr/>
            <p:nvPr/>
          </p:nvSpPr>
          <p:spPr>
            <a:xfrm>
              <a:off x="249180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
            <p:cNvSpPr/>
            <p:nvPr/>
          </p:nvSpPr>
          <p:spPr>
            <a:xfrm>
              <a:off x="2491800" y="129170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
            <p:cNvSpPr/>
            <p:nvPr/>
          </p:nvSpPr>
          <p:spPr>
            <a:xfrm>
              <a:off x="249180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
            <p:cNvSpPr/>
            <p:nvPr/>
          </p:nvSpPr>
          <p:spPr>
            <a:xfrm>
              <a:off x="2491800"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
            <p:cNvSpPr/>
            <p:nvPr/>
          </p:nvSpPr>
          <p:spPr>
            <a:xfrm>
              <a:off x="24918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
            <p:cNvSpPr/>
            <p:nvPr/>
          </p:nvSpPr>
          <p:spPr>
            <a:xfrm>
              <a:off x="264232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
            <p:cNvSpPr/>
            <p:nvPr/>
          </p:nvSpPr>
          <p:spPr>
            <a:xfrm>
              <a:off x="2642325"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
            <p:cNvSpPr/>
            <p:nvPr/>
          </p:nvSpPr>
          <p:spPr>
            <a:xfrm>
              <a:off x="2642325"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
            <p:cNvSpPr/>
            <p:nvPr/>
          </p:nvSpPr>
          <p:spPr>
            <a:xfrm>
              <a:off x="2642325"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
            <p:cNvSpPr/>
            <p:nvPr/>
          </p:nvSpPr>
          <p:spPr>
            <a:xfrm>
              <a:off x="264232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
            <p:cNvSpPr/>
            <p:nvPr/>
          </p:nvSpPr>
          <p:spPr>
            <a:xfrm>
              <a:off x="2792825" y="430190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
            <p:cNvSpPr/>
            <p:nvPr/>
          </p:nvSpPr>
          <p:spPr>
            <a:xfrm>
              <a:off x="294332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
            <p:cNvSpPr/>
            <p:nvPr/>
          </p:nvSpPr>
          <p:spPr>
            <a:xfrm>
              <a:off x="294332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
            <p:cNvSpPr/>
            <p:nvPr/>
          </p:nvSpPr>
          <p:spPr>
            <a:xfrm>
              <a:off x="3093850" y="505445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
            <p:cNvSpPr/>
            <p:nvPr/>
          </p:nvSpPr>
          <p:spPr>
            <a:xfrm>
              <a:off x="3394875"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
            <p:cNvSpPr/>
            <p:nvPr/>
          </p:nvSpPr>
          <p:spPr>
            <a:xfrm>
              <a:off x="3545375"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563" name="Shape 1563"/>
        <p:cNvGrpSpPr/>
        <p:nvPr/>
      </p:nvGrpSpPr>
      <p:grpSpPr>
        <a:xfrm>
          <a:off x="0" y="0"/>
          <a:ext cx="0" cy="0"/>
          <a:chOff x="0" y="0"/>
          <a:chExt cx="0" cy="0"/>
        </a:xfrm>
      </p:grpSpPr>
      <p:sp>
        <p:nvSpPr>
          <p:cNvPr id="1564" name="Google Shape;1564;p5"/>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565" name="Google Shape;1565;p5"/>
          <p:cNvSpPr txBox="1"/>
          <p:nvPr>
            <p:ph idx="1" type="body"/>
          </p:nvPr>
        </p:nvSpPr>
        <p:spPr>
          <a:xfrm>
            <a:off x="718300" y="1733550"/>
            <a:ext cx="6761100" cy="29805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grpSp>
        <p:nvGrpSpPr>
          <p:cNvPr id="1566" name="Google Shape;1566;p5"/>
          <p:cNvGrpSpPr/>
          <p:nvPr/>
        </p:nvGrpSpPr>
        <p:grpSpPr>
          <a:xfrm rot="10800000">
            <a:off x="8851487" y="28707"/>
            <a:ext cx="264012" cy="5086302"/>
            <a:chOff x="5307800" y="238125"/>
            <a:chExt cx="271925" cy="5238750"/>
          </a:xfrm>
        </p:grpSpPr>
        <p:sp>
          <p:nvSpPr>
            <p:cNvPr id="1567" name="Google Shape;1567;p5"/>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5"/>
          <p:cNvGrpSpPr/>
          <p:nvPr/>
        </p:nvGrpSpPr>
        <p:grpSpPr>
          <a:xfrm rot="10800000">
            <a:off x="7828571" y="28707"/>
            <a:ext cx="1140783" cy="5086302"/>
            <a:chOff x="5458325" y="238125"/>
            <a:chExt cx="1174975" cy="5238750"/>
          </a:xfrm>
        </p:grpSpPr>
        <p:sp>
          <p:nvSpPr>
            <p:cNvPr id="1625" name="Google Shape;1625;p5"/>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5"/>
          <p:cNvGrpSpPr/>
          <p:nvPr/>
        </p:nvGrpSpPr>
        <p:grpSpPr>
          <a:xfrm rot="10800000">
            <a:off x="7682451" y="28707"/>
            <a:ext cx="994639" cy="4940182"/>
            <a:chOff x="5759350" y="388625"/>
            <a:chExt cx="1024450" cy="5088250"/>
          </a:xfrm>
        </p:grpSpPr>
        <p:sp>
          <p:nvSpPr>
            <p:cNvPr id="1688" name="Google Shape;1688;p5"/>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5"/>
          <p:cNvGrpSpPr/>
          <p:nvPr/>
        </p:nvGrpSpPr>
        <p:grpSpPr>
          <a:xfrm rot="10800000">
            <a:off x="7682451" y="28707"/>
            <a:ext cx="1140783" cy="5086302"/>
            <a:chOff x="5608825" y="238125"/>
            <a:chExt cx="1174975" cy="5238750"/>
          </a:xfrm>
        </p:grpSpPr>
        <p:sp>
          <p:nvSpPr>
            <p:cNvPr id="1790" name="Google Shape;1790;p5"/>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0" name="Google Shape;1840;p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841" name="Shape 1841"/>
        <p:cNvGrpSpPr/>
        <p:nvPr/>
      </p:nvGrpSpPr>
      <p:grpSpPr>
        <a:xfrm>
          <a:off x="0" y="0"/>
          <a:ext cx="0" cy="0"/>
          <a:chOff x="0" y="0"/>
          <a:chExt cx="0" cy="0"/>
        </a:xfrm>
      </p:grpSpPr>
      <p:sp>
        <p:nvSpPr>
          <p:cNvPr id="1842" name="Google Shape;1842;p6"/>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843" name="Google Shape;1843;p6"/>
          <p:cNvSpPr txBox="1"/>
          <p:nvPr>
            <p:ph idx="1" type="body"/>
          </p:nvPr>
        </p:nvSpPr>
        <p:spPr>
          <a:xfrm>
            <a:off x="718300" y="1762650"/>
            <a:ext cx="3242400" cy="30870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1844" name="Google Shape;1844;p6"/>
          <p:cNvSpPr txBox="1"/>
          <p:nvPr>
            <p:ph idx="2" type="body"/>
          </p:nvPr>
        </p:nvSpPr>
        <p:spPr>
          <a:xfrm>
            <a:off x="4156071" y="1762650"/>
            <a:ext cx="3242400" cy="30870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1845" name="Google Shape;1845;p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grpSp>
        <p:nvGrpSpPr>
          <p:cNvPr id="1846" name="Google Shape;1846;p6"/>
          <p:cNvGrpSpPr/>
          <p:nvPr/>
        </p:nvGrpSpPr>
        <p:grpSpPr>
          <a:xfrm rot="10800000">
            <a:off x="8851487" y="28707"/>
            <a:ext cx="264012" cy="5086302"/>
            <a:chOff x="5307800" y="238125"/>
            <a:chExt cx="271925" cy="5238750"/>
          </a:xfrm>
        </p:grpSpPr>
        <p:sp>
          <p:nvSpPr>
            <p:cNvPr id="1847" name="Google Shape;1847;p6"/>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 name="Google Shape;1904;p6"/>
          <p:cNvGrpSpPr/>
          <p:nvPr/>
        </p:nvGrpSpPr>
        <p:grpSpPr>
          <a:xfrm rot="10800000">
            <a:off x="7828571" y="28707"/>
            <a:ext cx="1140783" cy="5086302"/>
            <a:chOff x="5458325" y="238125"/>
            <a:chExt cx="1174975" cy="5238750"/>
          </a:xfrm>
        </p:grpSpPr>
        <p:sp>
          <p:nvSpPr>
            <p:cNvPr id="1905" name="Google Shape;1905;p6"/>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 name="Google Shape;1967;p6"/>
          <p:cNvGrpSpPr/>
          <p:nvPr/>
        </p:nvGrpSpPr>
        <p:grpSpPr>
          <a:xfrm rot="10800000">
            <a:off x="7682451" y="28707"/>
            <a:ext cx="994639" cy="4940182"/>
            <a:chOff x="5759350" y="388625"/>
            <a:chExt cx="1024450" cy="5088250"/>
          </a:xfrm>
        </p:grpSpPr>
        <p:sp>
          <p:nvSpPr>
            <p:cNvPr id="1968" name="Google Shape;1968;p6"/>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 name="Google Shape;2069;p6"/>
          <p:cNvGrpSpPr/>
          <p:nvPr/>
        </p:nvGrpSpPr>
        <p:grpSpPr>
          <a:xfrm rot="10800000">
            <a:off x="7682451" y="28707"/>
            <a:ext cx="1140783" cy="5086302"/>
            <a:chOff x="5608825" y="238125"/>
            <a:chExt cx="1174975" cy="5238750"/>
          </a:xfrm>
        </p:grpSpPr>
        <p:sp>
          <p:nvSpPr>
            <p:cNvPr id="2070" name="Google Shape;2070;p6"/>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2120" name="Shape 2120"/>
        <p:cNvGrpSpPr/>
        <p:nvPr/>
      </p:nvGrpSpPr>
      <p:grpSpPr>
        <a:xfrm>
          <a:off x="0" y="0"/>
          <a:ext cx="0" cy="0"/>
          <a:chOff x="0" y="0"/>
          <a:chExt cx="0" cy="0"/>
        </a:xfrm>
      </p:grpSpPr>
      <p:sp>
        <p:nvSpPr>
          <p:cNvPr id="2121" name="Google Shape;2121;p7"/>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122" name="Google Shape;2122;p7"/>
          <p:cNvSpPr txBox="1"/>
          <p:nvPr>
            <p:ph idx="1" type="body"/>
          </p:nvPr>
        </p:nvSpPr>
        <p:spPr>
          <a:xfrm>
            <a:off x="718300" y="1755475"/>
            <a:ext cx="2179200" cy="3094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123" name="Google Shape;2123;p7"/>
          <p:cNvSpPr txBox="1"/>
          <p:nvPr>
            <p:ph idx="2" type="body"/>
          </p:nvPr>
        </p:nvSpPr>
        <p:spPr>
          <a:xfrm>
            <a:off x="3009263" y="1755475"/>
            <a:ext cx="2179200" cy="3094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124" name="Google Shape;2124;p7"/>
          <p:cNvSpPr txBox="1"/>
          <p:nvPr>
            <p:ph idx="3" type="body"/>
          </p:nvPr>
        </p:nvSpPr>
        <p:spPr>
          <a:xfrm>
            <a:off x="5300226" y="1755475"/>
            <a:ext cx="2179200" cy="3094200"/>
          </a:xfrm>
          <a:prstGeom prst="rect">
            <a:avLst/>
          </a:prstGeom>
        </p:spPr>
        <p:txBody>
          <a:bodyPr anchorCtr="0" anchor="t" bIns="91425" lIns="91425" spcFirstLastPara="1" rIns="91425" wrap="square" tIns="91425">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125" name="Google Shape;2125;p7"/>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grpSp>
        <p:nvGrpSpPr>
          <p:cNvPr id="2126" name="Google Shape;2126;p7"/>
          <p:cNvGrpSpPr/>
          <p:nvPr/>
        </p:nvGrpSpPr>
        <p:grpSpPr>
          <a:xfrm rot="10800000">
            <a:off x="8851487" y="28707"/>
            <a:ext cx="264012" cy="5086302"/>
            <a:chOff x="5307800" y="238125"/>
            <a:chExt cx="271925" cy="5238750"/>
          </a:xfrm>
        </p:grpSpPr>
        <p:sp>
          <p:nvSpPr>
            <p:cNvPr id="2127" name="Google Shape;2127;p7"/>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 name="Google Shape;2184;p7"/>
          <p:cNvGrpSpPr/>
          <p:nvPr/>
        </p:nvGrpSpPr>
        <p:grpSpPr>
          <a:xfrm rot="10800000">
            <a:off x="7828571" y="28707"/>
            <a:ext cx="1140783" cy="5086302"/>
            <a:chOff x="5458325" y="238125"/>
            <a:chExt cx="1174975" cy="5238750"/>
          </a:xfrm>
        </p:grpSpPr>
        <p:sp>
          <p:nvSpPr>
            <p:cNvPr id="2185" name="Google Shape;2185;p7"/>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 name="Google Shape;2247;p7"/>
          <p:cNvGrpSpPr/>
          <p:nvPr/>
        </p:nvGrpSpPr>
        <p:grpSpPr>
          <a:xfrm rot="10800000">
            <a:off x="7682451" y="28707"/>
            <a:ext cx="994639" cy="4940182"/>
            <a:chOff x="5759350" y="388625"/>
            <a:chExt cx="1024450" cy="5088250"/>
          </a:xfrm>
        </p:grpSpPr>
        <p:sp>
          <p:nvSpPr>
            <p:cNvPr id="2248" name="Google Shape;2248;p7"/>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 name="Google Shape;2349;p7"/>
          <p:cNvGrpSpPr/>
          <p:nvPr/>
        </p:nvGrpSpPr>
        <p:grpSpPr>
          <a:xfrm rot="10800000">
            <a:off x="7682451" y="28707"/>
            <a:ext cx="1140783" cy="5086302"/>
            <a:chOff x="5608825" y="238125"/>
            <a:chExt cx="1174975" cy="5238750"/>
          </a:xfrm>
        </p:grpSpPr>
        <p:sp>
          <p:nvSpPr>
            <p:cNvPr id="2350" name="Google Shape;2350;p7"/>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00" name="Shape 2400"/>
        <p:cNvGrpSpPr/>
        <p:nvPr/>
      </p:nvGrpSpPr>
      <p:grpSpPr>
        <a:xfrm>
          <a:off x="0" y="0"/>
          <a:ext cx="0" cy="0"/>
          <a:chOff x="0" y="0"/>
          <a:chExt cx="0" cy="0"/>
        </a:xfrm>
      </p:grpSpPr>
      <p:sp>
        <p:nvSpPr>
          <p:cNvPr id="2401" name="Google Shape;2401;p8"/>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402" name="Google Shape;2402;p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grpSp>
        <p:nvGrpSpPr>
          <p:cNvPr id="2403" name="Google Shape;2403;p8"/>
          <p:cNvGrpSpPr/>
          <p:nvPr/>
        </p:nvGrpSpPr>
        <p:grpSpPr>
          <a:xfrm rot="10800000">
            <a:off x="8851487" y="28707"/>
            <a:ext cx="264012" cy="5086302"/>
            <a:chOff x="5307800" y="238125"/>
            <a:chExt cx="271925" cy="5238750"/>
          </a:xfrm>
        </p:grpSpPr>
        <p:sp>
          <p:nvSpPr>
            <p:cNvPr id="2404" name="Google Shape;2404;p8"/>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8"/>
          <p:cNvGrpSpPr/>
          <p:nvPr/>
        </p:nvGrpSpPr>
        <p:grpSpPr>
          <a:xfrm rot="10800000">
            <a:off x="7828571" y="28707"/>
            <a:ext cx="1140783" cy="5086302"/>
            <a:chOff x="5458325" y="238125"/>
            <a:chExt cx="1174975" cy="5238750"/>
          </a:xfrm>
        </p:grpSpPr>
        <p:sp>
          <p:nvSpPr>
            <p:cNvPr id="2462" name="Google Shape;2462;p8"/>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8"/>
          <p:cNvGrpSpPr/>
          <p:nvPr/>
        </p:nvGrpSpPr>
        <p:grpSpPr>
          <a:xfrm rot="10800000">
            <a:off x="7682451" y="28707"/>
            <a:ext cx="994639" cy="4940182"/>
            <a:chOff x="5759350" y="388625"/>
            <a:chExt cx="1024450" cy="5088250"/>
          </a:xfrm>
        </p:grpSpPr>
        <p:sp>
          <p:nvSpPr>
            <p:cNvPr id="2525" name="Google Shape;2525;p8"/>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 name="Google Shape;2626;p8"/>
          <p:cNvGrpSpPr/>
          <p:nvPr/>
        </p:nvGrpSpPr>
        <p:grpSpPr>
          <a:xfrm rot="10800000">
            <a:off x="7682451" y="28707"/>
            <a:ext cx="1140783" cy="5086302"/>
            <a:chOff x="5608825" y="238125"/>
            <a:chExt cx="1174975" cy="5238750"/>
          </a:xfrm>
        </p:grpSpPr>
        <p:sp>
          <p:nvSpPr>
            <p:cNvPr id="2627" name="Google Shape;2627;p8"/>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77" name="Shape 2677"/>
        <p:cNvGrpSpPr/>
        <p:nvPr/>
      </p:nvGrpSpPr>
      <p:grpSpPr>
        <a:xfrm>
          <a:off x="0" y="0"/>
          <a:ext cx="0" cy="0"/>
          <a:chOff x="0" y="0"/>
          <a:chExt cx="0" cy="0"/>
        </a:xfrm>
      </p:grpSpPr>
      <p:sp>
        <p:nvSpPr>
          <p:cNvPr id="2678" name="Google Shape;2678;p9"/>
          <p:cNvSpPr txBox="1"/>
          <p:nvPr>
            <p:ph idx="1" type="body"/>
          </p:nvPr>
        </p:nvSpPr>
        <p:spPr>
          <a:xfrm>
            <a:off x="624925" y="4177700"/>
            <a:ext cx="6759300" cy="519600"/>
          </a:xfrm>
          <a:prstGeom prst="rect">
            <a:avLst/>
          </a:prstGeom>
        </p:spPr>
        <p:txBody>
          <a:bodyPr anchorCtr="0" anchor="t" bIns="91425" lIns="91425" spcFirstLastPara="1" rIns="91425" wrap="square" tIns="91425">
            <a:noAutofit/>
          </a:bodyPr>
          <a:lstStyle>
            <a:lvl1pPr indent="-228600" lvl="0" marL="457200">
              <a:spcBef>
                <a:spcPts val="360"/>
              </a:spcBef>
              <a:spcAft>
                <a:spcPts val="0"/>
              </a:spcAft>
              <a:buSzPts val="1800"/>
              <a:buNone/>
              <a:defRPr sz="1800"/>
            </a:lvl1pPr>
          </a:lstStyle>
          <a:p/>
        </p:txBody>
      </p:sp>
      <p:sp>
        <p:nvSpPr>
          <p:cNvPr id="2679" name="Google Shape;2679;p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grpSp>
        <p:nvGrpSpPr>
          <p:cNvPr id="2680" name="Google Shape;2680;p9"/>
          <p:cNvGrpSpPr/>
          <p:nvPr/>
        </p:nvGrpSpPr>
        <p:grpSpPr>
          <a:xfrm rot="10800000">
            <a:off x="8851487" y="28707"/>
            <a:ext cx="264012" cy="5086302"/>
            <a:chOff x="5307800" y="238125"/>
            <a:chExt cx="271925" cy="5238750"/>
          </a:xfrm>
        </p:grpSpPr>
        <p:sp>
          <p:nvSpPr>
            <p:cNvPr id="2681" name="Google Shape;2681;p9"/>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9"/>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9"/>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9"/>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9"/>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9"/>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9"/>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9"/>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9"/>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9"/>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9"/>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9"/>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9"/>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9"/>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9"/>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9"/>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9"/>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9"/>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9"/>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9"/>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9"/>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9"/>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9"/>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9"/>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9"/>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9"/>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9"/>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9"/>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9"/>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9"/>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9"/>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9"/>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9"/>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9"/>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9"/>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9"/>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9"/>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9"/>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9"/>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9"/>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9"/>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9"/>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9"/>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9"/>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9"/>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9"/>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9"/>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9"/>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9"/>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9"/>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9"/>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9"/>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9"/>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9"/>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9"/>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9"/>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9"/>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8" name="Google Shape;2738;p9"/>
          <p:cNvGrpSpPr/>
          <p:nvPr/>
        </p:nvGrpSpPr>
        <p:grpSpPr>
          <a:xfrm rot="10800000">
            <a:off x="7828571" y="28707"/>
            <a:ext cx="1140783" cy="5086302"/>
            <a:chOff x="5458325" y="238125"/>
            <a:chExt cx="1174975" cy="5238750"/>
          </a:xfrm>
        </p:grpSpPr>
        <p:sp>
          <p:nvSpPr>
            <p:cNvPr id="2739" name="Google Shape;2739;p9"/>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9"/>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9"/>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9"/>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9"/>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9"/>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9"/>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9"/>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9"/>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9"/>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9"/>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9"/>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9"/>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9"/>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9"/>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9"/>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9"/>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9"/>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9"/>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9"/>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9"/>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9"/>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9"/>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9"/>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9"/>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9"/>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9"/>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9"/>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9"/>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9"/>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9"/>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9"/>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9"/>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9"/>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9"/>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9"/>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9"/>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9"/>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9"/>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9"/>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9"/>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9"/>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9"/>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9"/>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9"/>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9"/>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9"/>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9"/>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9"/>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9"/>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9"/>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9"/>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9"/>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9"/>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9"/>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9"/>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9"/>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9"/>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9"/>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9"/>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9"/>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9"/>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1" name="Google Shape;2801;p9"/>
          <p:cNvGrpSpPr/>
          <p:nvPr/>
        </p:nvGrpSpPr>
        <p:grpSpPr>
          <a:xfrm rot="10800000">
            <a:off x="7682451" y="28707"/>
            <a:ext cx="994639" cy="4940182"/>
            <a:chOff x="5759350" y="388625"/>
            <a:chExt cx="1024450" cy="5088250"/>
          </a:xfrm>
        </p:grpSpPr>
        <p:sp>
          <p:nvSpPr>
            <p:cNvPr id="2802" name="Google Shape;2802;p9"/>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9"/>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9"/>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9"/>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9"/>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9"/>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9"/>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9"/>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9"/>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9"/>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9"/>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9"/>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9"/>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9"/>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9"/>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9"/>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9"/>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9"/>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9"/>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9"/>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9"/>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9"/>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9"/>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9"/>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9"/>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9"/>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9"/>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9"/>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9"/>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9"/>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9"/>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9"/>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9"/>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9"/>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9"/>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9"/>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9"/>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9"/>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9"/>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9"/>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9"/>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9"/>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9"/>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9"/>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9"/>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9"/>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9"/>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9"/>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9"/>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9"/>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9"/>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9"/>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9"/>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9"/>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9"/>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9"/>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9"/>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9"/>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9"/>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9"/>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9"/>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9"/>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9"/>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9"/>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9"/>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9"/>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9"/>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9"/>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9"/>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9"/>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9"/>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9"/>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9"/>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9"/>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9"/>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9"/>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9"/>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9"/>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9"/>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9"/>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9"/>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9"/>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9"/>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9"/>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9"/>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9"/>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9"/>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9"/>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9"/>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9"/>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9"/>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9"/>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9"/>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9"/>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9"/>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9"/>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9"/>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9"/>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9"/>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9"/>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9"/>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3" name="Google Shape;2903;p9"/>
          <p:cNvGrpSpPr/>
          <p:nvPr/>
        </p:nvGrpSpPr>
        <p:grpSpPr>
          <a:xfrm rot="10800000">
            <a:off x="7682451" y="28707"/>
            <a:ext cx="1140783" cy="5086302"/>
            <a:chOff x="5608825" y="238125"/>
            <a:chExt cx="1174975" cy="5238750"/>
          </a:xfrm>
        </p:grpSpPr>
        <p:sp>
          <p:nvSpPr>
            <p:cNvPr id="2904" name="Google Shape;2904;p9"/>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9"/>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9"/>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9"/>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9"/>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9"/>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9"/>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9"/>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9"/>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9"/>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9"/>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9"/>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9"/>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9"/>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9"/>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9"/>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9"/>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9"/>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9"/>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9"/>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9"/>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9"/>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9"/>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9"/>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9"/>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9"/>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9"/>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9"/>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9"/>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9"/>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9"/>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9"/>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9"/>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9"/>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9"/>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9"/>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9"/>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9"/>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9"/>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9"/>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9"/>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9"/>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9"/>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9"/>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9"/>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9"/>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9"/>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9"/>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9"/>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9"/>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54" name="Shape 2954"/>
        <p:cNvGrpSpPr/>
        <p:nvPr/>
      </p:nvGrpSpPr>
      <p:grpSpPr>
        <a:xfrm>
          <a:off x="0" y="0"/>
          <a:ext cx="0" cy="0"/>
          <a:chOff x="0" y="0"/>
          <a:chExt cx="0" cy="0"/>
        </a:xfrm>
      </p:grpSpPr>
      <p:sp>
        <p:nvSpPr>
          <p:cNvPr id="2955" name="Google Shape;2955;p1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grpSp>
        <p:nvGrpSpPr>
          <p:cNvPr id="2956" name="Google Shape;2956;p10"/>
          <p:cNvGrpSpPr/>
          <p:nvPr/>
        </p:nvGrpSpPr>
        <p:grpSpPr>
          <a:xfrm rot="10800000">
            <a:off x="8851487" y="28707"/>
            <a:ext cx="264012" cy="5086302"/>
            <a:chOff x="5307800" y="238125"/>
            <a:chExt cx="271925" cy="5238750"/>
          </a:xfrm>
        </p:grpSpPr>
        <p:sp>
          <p:nvSpPr>
            <p:cNvPr id="2957" name="Google Shape;2957;p10"/>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0"/>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0"/>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0"/>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0"/>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0"/>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0"/>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0"/>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0"/>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0"/>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0"/>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0"/>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0"/>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0"/>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0"/>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0"/>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0"/>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0"/>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0"/>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0"/>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0"/>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0"/>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0"/>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0"/>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0"/>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0"/>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0"/>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0"/>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0"/>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0"/>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0"/>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0"/>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0"/>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0"/>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0"/>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0"/>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0"/>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0"/>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0"/>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0"/>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0"/>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0"/>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0"/>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0"/>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0"/>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0"/>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0"/>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0"/>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0"/>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0"/>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0"/>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0"/>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0"/>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0"/>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0"/>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0"/>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0"/>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4" name="Google Shape;3014;p10"/>
          <p:cNvGrpSpPr/>
          <p:nvPr/>
        </p:nvGrpSpPr>
        <p:grpSpPr>
          <a:xfrm rot="10800000">
            <a:off x="7828571" y="28707"/>
            <a:ext cx="1140783" cy="5086302"/>
            <a:chOff x="5458325" y="238125"/>
            <a:chExt cx="1174975" cy="5238750"/>
          </a:xfrm>
        </p:grpSpPr>
        <p:sp>
          <p:nvSpPr>
            <p:cNvPr id="3015" name="Google Shape;3015;p10"/>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0"/>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0"/>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0"/>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0"/>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0"/>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0"/>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0"/>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0"/>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0"/>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0"/>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0"/>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0"/>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0"/>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0"/>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0"/>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0"/>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0"/>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0"/>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0"/>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0"/>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0"/>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0"/>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0"/>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0"/>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0"/>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0"/>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0"/>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0"/>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0"/>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0"/>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0"/>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0"/>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0"/>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0"/>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0"/>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0"/>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0"/>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0"/>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0"/>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0"/>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0"/>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0"/>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0"/>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0"/>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0"/>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0"/>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0"/>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0"/>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0"/>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0"/>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0"/>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0"/>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0"/>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0"/>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0"/>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0"/>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0"/>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0"/>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0"/>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0"/>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0"/>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7" name="Google Shape;3077;p10"/>
          <p:cNvGrpSpPr/>
          <p:nvPr/>
        </p:nvGrpSpPr>
        <p:grpSpPr>
          <a:xfrm rot="10800000">
            <a:off x="7682451" y="28707"/>
            <a:ext cx="994639" cy="4940182"/>
            <a:chOff x="5759350" y="388625"/>
            <a:chExt cx="1024450" cy="5088250"/>
          </a:xfrm>
        </p:grpSpPr>
        <p:sp>
          <p:nvSpPr>
            <p:cNvPr id="3078" name="Google Shape;3078;p10"/>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0"/>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0"/>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0"/>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0"/>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0"/>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0"/>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0"/>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0"/>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0"/>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0"/>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0"/>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0"/>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0"/>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0"/>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0"/>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0"/>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0"/>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0"/>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0"/>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0"/>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0"/>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0"/>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0"/>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0"/>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0"/>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0"/>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0"/>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0"/>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0"/>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0"/>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0"/>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0"/>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0"/>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0"/>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0"/>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0"/>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0"/>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0"/>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0"/>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0"/>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0"/>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0"/>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0"/>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0"/>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0"/>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0"/>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0"/>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0"/>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0"/>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0"/>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0"/>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0"/>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0"/>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0"/>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0"/>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0"/>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0"/>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0"/>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0"/>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0"/>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0"/>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0"/>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0"/>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0"/>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0"/>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0"/>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0"/>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0"/>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0"/>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0"/>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0"/>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0"/>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0"/>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0"/>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0"/>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0"/>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0"/>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0"/>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0"/>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0"/>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0"/>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0"/>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0"/>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0"/>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0"/>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0"/>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0"/>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0"/>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0"/>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0"/>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0"/>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0"/>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0"/>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0"/>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0"/>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0"/>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0"/>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0"/>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0"/>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0"/>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9" name="Google Shape;3179;p10"/>
          <p:cNvGrpSpPr/>
          <p:nvPr/>
        </p:nvGrpSpPr>
        <p:grpSpPr>
          <a:xfrm rot="10800000">
            <a:off x="7682451" y="28707"/>
            <a:ext cx="1140783" cy="5086302"/>
            <a:chOff x="5608825" y="238125"/>
            <a:chExt cx="1174975" cy="5238750"/>
          </a:xfrm>
        </p:grpSpPr>
        <p:sp>
          <p:nvSpPr>
            <p:cNvPr id="3180" name="Google Shape;3180;p10"/>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0"/>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0"/>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0"/>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0"/>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0"/>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0"/>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0"/>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0"/>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0"/>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0"/>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0"/>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0"/>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0"/>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0"/>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0"/>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0"/>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0"/>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0"/>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0"/>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0"/>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0"/>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0"/>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0"/>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0"/>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0"/>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0"/>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0"/>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0"/>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0"/>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0"/>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0"/>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0"/>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0"/>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0"/>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0"/>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0"/>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0"/>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0"/>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0"/>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0"/>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0"/>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0"/>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0"/>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0"/>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0"/>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0"/>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0"/>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0"/>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0"/>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8300" y="739375"/>
            <a:ext cx="67611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600"/>
              <a:buFont typeface="Dosis Light"/>
              <a:buNone/>
              <a:defRPr sz="3600">
                <a:solidFill>
                  <a:schemeClr val="dk2"/>
                </a:solidFill>
                <a:latin typeface="Dosis Light"/>
                <a:ea typeface="Dosis Light"/>
                <a:cs typeface="Dosis Light"/>
                <a:sym typeface="Dosis Light"/>
              </a:defRPr>
            </a:lvl1pPr>
            <a:lvl2pPr lvl="1">
              <a:spcBef>
                <a:spcPts val="0"/>
              </a:spcBef>
              <a:spcAft>
                <a:spcPts val="0"/>
              </a:spcAft>
              <a:buClr>
                <a:schemeClr val="dk2"/>
              </a:buClr>
              <a:buSzPts val="3600"/>
              <a:buFont typeface="Dosis Light"/>
              <a:buNone/>
              <a:defRPr sz="3600">
                <a:solidFill>
                  <a:schemeClr val="dk2"/>
                </a:solidFill>
                <a:latin typeface="Dosis Light"/>
                <a:ea typeface="Dosis Light"/>
                <a:cs typeface="Dosis Light"/>
                <a:sym typeface="Dosis Light"/>
              </a:defRPr>
            </a:lvl2pPr>
            <a:lvl3pPr lvl="2">
              <a:spcBef>
                <a:spcPts val="0"/>
              </a:spcBef>
              <a:spcAft>
                <a:spcPts val="0"/>
              </a:spcAft>
              <a:buClr>
                <a:schemeClr val="dk2"/>
              </a:buClr>
              <a:buSzPts val="3600"/>
              <a:buFont typeface="Dosis Light"/>
              <a:buNone/>
              <a:defRPr sz="3600">
                <a:solidFill>
                  <a:schemeClr val="dk2"/>
                </a:solidFill>
                <a:latin typeface="Dosis Light"/>
                <a:ea typeface="Dosis Light"/>
                <a:cs typeface="Dosis Light"/>
                <a:sym typeface="Dosis Light"/>
              </a:defRPr>
            </a:lvl3pPr>
            <a:lvl4pPr lvl="3">
              <a:spcBef>
                <a:spcPts val="0"/>
              </a:spcBef>
              <a:spcAft>
                <a:spcPts val="0"/>
              </a:spcAft>
              <a:buClr>
                <a:schemeClr val="dk2"/>
              </a:buClr>
              <a:buSzPts val="3600"/>
              <a:buFont typeface="Dosis Light"/>
              <a:buNone/>
              <a:defRPr sz="3600">
                <a:solidFill>
                  <a:schemeClr val="dk2"/>
                </a:solidFill>
                <a:latin typeface="Dosis Light"/>
                <a:ea typeface="Dosis Light"/>
                <a:cs typeface="Dosis Light"/>
                <a:sym typeface="Dosis Light"/>
              </a:defRPr>
            </a:lvl4pPr>
            <a:lvl5pPr lvl="4">
              <a:spcBef>
                <a:spcPts val="0"/>
              </a:spcBef>
              <a:spcAft>
                <a:spcPts val="0"/>
              </a:spcAft>
              <a:buClr>
                <a:schemeClr val="dk2"/>
              </a:buClr>
              <a:buSzPts val="3600"/>
              <a:buFont typeface="Dosis Light"/>
              <a:buNone/>
              <a:defRPr sz="3600">
                <a:solidFill>
                  <a:schemeClr val="dk2"/>
                </a:solidFill>
                <a:latin typeface="Dosis Light"/>
                <a:ea typeface="Dosis Light"/>
                <a:cs typeface="Dosis Light"/>
                <a:sym typeface="Dosis Light"/>
              </a:defRPr>
            </a:lvl5pPr>
            <a:lvl6pPr lvl="5">
              <a:spcBef>
                <a:spcPts val="0"/>
              </a:spcBef>
              <a:spcAft>
                <a:spcPts val="0"/>
              </a:spcAft>
              <a:buClr>
                <a:schemeClr val="dk2"/>
              </a:buClr>
              <a:buSzPts val="3600"/>
              <a:buFont typeface="Dosis Light"/>
              <a:buNone/>
              <a:defRPr sz="3600">
                <a:solidFill>
                  <a:schemeClr val="dk2"/>
                </a:solidFill>
                <a:latin typeface="Dosis Light"/>
                <a:ea typeface="Dosis Light"/>
                <a:cs typeface="Dosis Light"/>
                <a:sym typeface="Dosis Light"/>
              </a:defRPr>
            </a:lvl6pPr>
            <a:lvl7pPr lvl="6">
              <a:spcBef>
                <a:spcPts val="0"/>
              </a:spcBef>
              <a:spcAft>
                <a:spcPts val="0"/>
              </a:spcAft>
              <a:buClr>
                <a:schemeClr val="dk2"/>
              </a:buClr>
              <a:buSzPts val="3600"/>
              <a:buFont typeface="Dosis Light"/>
              <a:buNone/>
              <a:defRPr sz="3600">
                <a:solidFill>
                  <a:schemeClr val="dk2"/>
                </a:solidFill>
                <a:latin typeface="Dosis Light"/>
                <a:ea typeface="Dosis Light"/>
                <a:cs typeface="Dosis Light"/>
                <a:sym typeface="Dosis Light"/>
              </a:defRPr>
            </a:lvl7pPr>
            <a:lvl8pPr lvl="7">
              <a:spcBef>
                <a:spcPts val="0"/>
              </a:spcBef>
              <a:spcAft>
                <a:spcPts val="0"/>
              </a:spcAft>
              <a:buClr>
                <a:schemeClr val="dk2"/>
              </a:buClr>
              <a:buSzPts val="3600"/>
              <a:buFont typeface="Dosis Light"/>
              <a:buNone/>
              <a:defRPr sz="3600">
                <a:solidFill>
                  <a:schemeClr val="dk2"/>
                </a:solidFill>
                <a:latin typeface="Dosis Light"/>
                <a:ea typeface="Dosis Light"/>
                <a:cs typeface="Dosis Light"/>
                <a:sym typeface="Dosis Light"/>
              </a:defRPr>
            </a:lvl8pPr>
            <a:lvl9pPr lvl="8">
              <a:spcBef>
                <a:spcPts val="0"/>
              </a:spcBef>
              <a:spcAft>
                <a:spcPts val="0"/>
              </a:spcAft>
              <a:buClr>
                <a:schemeClr val="dk2"/>
              </a:buClr>
              <a:buSzPts val="3600"/>
              <a:buFont typeface="Dosis Light"/>
              <a:buNone/>
              <a:defRPr sz="3600">
                <a:solidFill>
                  <a:schemeClr val="dk2"/>
                </a:solidFill>
                <a:latin typeface="Dosis Light"/>
                <a:ea typeface="Dosis Light"/>
                <a:cs typeface="Dosis Light"/>
                <a:sym typeface="Dosis Light"/>
              </a:defRPr>
            </a:lvl9pPr>
          </a:lstStyle>
          <a:p/>
        </p:txBody>
      </p:sp>
      <p:sp>
        <p:nvSpPr>
          <p:cNvPr id="7" name="Google Shape;7;p1"/>
          <p:cNvSpPr txBox="1"/>
          <p:nvPr>
            <p:ph idx="1" type="body"/>
          </p:nvPr>
        </p:nvSpPr>
        <p:spPr>
          <a:xfrm>
            <a:off x="718300" y="1733550"/>
            <a:ext cx="6761100" cy="2980500"/>
          </a:xfrm>
          <a:prstGeom prst="rect">
            <a:avLst/>
          </a:prstGeom>
          <a:noFill/>
          <a:ln>
            <a:noFill/>
          </a:ln>
        </p:spPr>
        <p:txBody>
          <a:bodyPr anchorCtr="0" anchor="t" bIns="91425" lIns="91425" spcFirstLastPara="1" rIns="91425" wrap="square" tIns="91425">
            <a:noAutofit/>
          </a:bodyPr>
          <a:lstStyle>
            <a:lvl1pPr indent="-381000" lvl="0" marL="457200">
              <a:spcBef>
                <a:spcPts val="60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1pPr>
            <a:lvl2pPr indent="-381000" lvl="1" marL="9144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2pPr>
            <a:lvl3pPr indent="-381000" lvl="2" marL="1371600">
              <a:spcBef>
                <a:spcPts val="0"/>
              </a:spcBef>
              <a:spcAft>
                <a:spcPts val="0"/>
              </a:spcAft>
              <a:buClr>
                <a:schemeClr val="accent1"/>
              </a:buClr>
              <a:buSzPts val="2400"/>
              <a:buFont typeface="Titillium Web Light"/>
              <a:buChar char="▫"/>
              <a:defRPr sz="2400">
                <a:solidFill>
                  <a:schemeClr val="dk1"/>
                </a:solidFill>
                <a:latin typeface="Titillium Web Light"/>
                <a:ea typeface="Titillium Web Light"/>
                <a:cs typeface="Titillium Web Light"/>
                <a:sym typeface="Titillium Web Light"/>
              </a:defRPr>
            </a:lvl3pPr>
            <a:lvl4pPr indent="-381000" lvl="3" marL="18288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4pPr>
            <a:lvl5pPr indent="-381000" lvl="4" marL="22860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5pPr>
            <a:lvl6pPr indent="-381000" lvl="5" marL="27432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6pPr>
            <a:lvl7pPr indent="-381000" lvl="6" marL="32004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7pPr>
            <a:lvl8pPr indent="-381000" lvl="7" marL="36576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8pPr>
            <a:lvl9pPr indent="-381000" lvl="8" marL="4114800">
              <a:spcBef>
                <a:spcPts val="0"/>
              </a:spcBef>
              <a:spcAft>
                <a:spcPts val="0"/>
              </a:spcAft>
              <a:buClr>
                <a:schemeClr val="dk1"/>
              </a:buClr>
              <a:buSzPts val="2400"/>
              <a:buFont typeface="Titillium Web Light"/>
              <a:buChar char="■"/>
              <a:defRPr sz="2400">
                <a:solidFill>
                  <a:schemeClr val="dk1"/>
                </a:solidFill>
                <a:latin typeface="Titillium Web Light"/>
                <a:ea typeface="Titillium Web Light"/>
                <a:cs typeface="Titillium Web Light"/>
                <a:sym typeface="Titillium Web Light"/>
              </a:defRPr>
            </a:lvl9pPr>
          </a:lstStyle>
          <a:p/>
        </p:txBody>
      </p:sp>
      <p:sp>
        <p:nvSpPr>
          <p:cNvPr id="8" name="Google Shape;8;p1"/>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lvl="0">
              <a:buNone/>
              <a:defRPr sz="1200">
                <a:solidFill>
                  <a:schemeClr val="dk2"/>
                </a:solidFill>
                <a:latin typeface="Dosis Light"/>
                <a:ea typeface="Dosis Light"/>
                <a:cs typeface="Dosis Light"/>
                <a:sym typeface="Dosis Light"/>
              </a:defRPr>
            </a:lvl1pPr>
            <a:lvl2pPr lvl="1">
              <a:buNone/>
              <a:defRPr sz="1200">
                <a:solidFill>
                  <a:schemeClr val="dk2"/>
                </a:solidFill>
                <a:latin typeface="Dosis Light"/>
                <a:ea typeface="Dosis Light"/>
                <a:cs typeface="Dosis Light"/>
                <a:sym typeface="Dosis Light"/>
              </a:defRPr>
            </a:lvl2pPr>
            <a:lvl3pPr lvl="2">
              <a:buNone/>
              <a:defRPr sz="1200">
                <a:solidFill>
                  <a:schemeClr val="dk2"/>
                </a:solidFill>
                <a:latin typeface="Dosis Light"/>
                <a:ea typeface="Dosis Light"/>
                <a:cs typeface="Dosis Light"/>
                <a:sym typeface="Dosis Light"/>
              </a:defRPr>
            </a:lvl3pPr>
            <a:lvl4pPr lvl="3">
              <a:buNone/>
              <a:defRPr sz="1200">
                <a:solidFill>
                  <a:schemeClr val="dk2"/>
                </a:solidFill>
                <a:latin typeface="Dosis Light"/>
                <a:ea typeface="Dosis Light"/>
                <a:cs typeface="Dosis Light"/>
                <a:sym typeface="Dosis Light"/>
              </a:defRPr>
            </a:lvl4pPr>
            <a:lvl5pPr lvl="4">
              <a:buNone/>
              <a:defRPr sz="1200">
                <a:solidFill>
                  <a:schemeClr val="dk2"/>
                </a:solidFill>
                <a:latin typeface="Dosis Light"/>
                <a:ea typeface="Dosis Light"/>
                <a:cs typeface="Dosis Light"/>
                <a:sym typeface="Dosis Light"/>
              </a:defRPr>
            </a:lvl5pPr>
            <a:lvl6pPr lvl="5">
              <a:buNone/>
              <a:defRPr sz="1200">
                <a:solidFill>
                  <a:schemeClr val="dk2"/>
                </a:solidFill>
                <a:latin typeface="Dosis Light"/>
                <a:ea typeface="Dosis Light"/>
                <a:cs typeface="Dosis Light"/>
                <a:sym typeface="Dosis Light"/>
              </a:defRPr>
            </a:lvl6pPr>
            <a:lvl7pPr lvl="6">
              <a:buNone/>
              <a:defRPr sz="1200">
                <a:solidFill>
                  <a:schemeClr val="dk2"/>
                </a:solidFill>
                <a:latin typeface="Dosis Light"/>
                <a:ea typeface="Dosis Light"/>
                <a:cs typeface="Dosis Light"/>
                <a:sym typeface="Dosis Light"/>
              </a:defRPr>
            </a:lvl7pPr>
            <a:lvl8pPr lvl="7">
              <a:buNone/>
              <a:defRPr sz="1200">
                <a:solidFill>
                  <a:schemeClr val="dk2"/>
                </a:solidFill>
                <a:latin typeface="Dosis Light"/>
                <a:ea typeface="Dosis Light"/>
                <a:cs typeface="Dosis Light"/>
                <a:sym typeface="Dosis Light"/>
              </a:defRPr>
            </a:lvl8pPr>
            <a:lvl9pPr lvl="8">
              <a:buNone/>
              <a:defRPr sz="1200">
                <a:solidFill>
                  <a:schemeClr val="dk2"/>
                </a:solidFill>
                <a:latin typeface="Dosis Light"/>
                <a:ea typeface="Dosis Light"/>
                <a:cs typeface="Dosis Light"/>
                <a:sym typeface="Dosis Light"/>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hyperlink" Target="https://www.kaggle.com/" TargetMode="External"/><Relationship Id="rId4" Type="http://schemas.openxmlformats.org/officeDocument/2006/relationships/hyperlink" Target="https://www.kaggle.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3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 Id="rId3" Type="http://schemas.openxmlformats.org/officeDocument/2006/relationships/image" Target="../media/image2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image" Target="../media/image3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 Id="rId3" Type="http://schemas.openxmlformats.org/officeDocument/2006/relationships/image" Target="../media/image33.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hyperlink" Target="http://www.slidescarnival.com/help-use-presentation-template" TargetMode="External"/><Relationship Id="rId4" Type="http://schemas.openxmlformats.org/officeDocument/2006/relationships/hyperlink" Target="http://creativecommons.org/licenses/by/4.0/"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 Id="rId3" Type="http://schemas.openxmlformats.org/officeDocument/2006/relationships/image" Target="../media/image3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 Id="rId3" Type="http://schemas.openxmlformats.org/officeDocument/2006/relationships/image" Target="../media/image2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3.xml"/><Relationship Id="rId3" Type="http://schemas.openxmlformats.org/officeDocument/2006/relationships/hyperlink" Target="http://www.slidescarnival.com/" TargetMode="External"/><Relationship Id="rId4" Type="http://schemas.openxmlformats.org/officeDocument/2006/relationships/hyperlink" Target="http://unsplash.com/"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4.xml"/><Relationship Id="rId3" Type="http://schemas.openxmlformats.org/officeDocument/2006/relationships/hyperlink" Target="http://www.impallari.com/dosis" TargetMode="External"/><Relationship Id="rId4" Type="http://schemas.openxmlformats.org/officeDocument/2006/relationships/hyperlink" Target="http://www.campivisivi.net/titillium/"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 Id="rId3" Type="http://schemas.openxmlformats.org/officeDocument/2006/relationships/image" Target="../media/image34.jpg"/><Relationship Id="rId4" Type="http://schemas.openxmlformats.org/officeDocument/2006/relationships/image" Target="../media/image28.jpg"/><Relationship Id="rId5" Type="http://schemas.openxmlformats.org/officeDocument/2006/relationships/image" Target="../media/image37.jpg"/><Relationship Id="rId6" Type="http://schemas.openxmlformats.org/officeDocument/2006/relationships/image" Target="../media/image38.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8.xml"/><Relationship Id="rId3" Type="http://schemas.openxmlformats.org/officeDocument/2006/relationships/hyperlink" Target="https://www.slidescarnival.com/?utm_source=template" TargetMode="External"/><Relationship Id="rId4" Type="http://schemas.openxmlformats.org/officeDocument/2006/relationships/image" Target="../media/image3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5" name="Shape 3835"/>
        <p:cNvGrpSpPr/>
        <p:nvPr/>
      </p:nvGrpSpPr>
      <p:grpSpPr>
        <a:xfrm>
          <a:off x="0" y="0"/>
          <a:ext cx="0" cy="0"/>
          <a:chOff x="0" y="0"/>
          <a:chExt cx="0" cy="0"/>
        </a:xfrm>
      </p:grpSpPr>
      <p:sp>
        <p:nvSpPr>
          <p:cNvPr id="3836" name="Google Shape;3836;p13"/>
          <p:cNvSpPr txBox="1"/>
          <p:nvPr>
            <p:ph type="ctrTitle"/>
          </p:nvPr>
        </p:nvSpPr>
        <p:spPr>
          <a:xfrm>
            <a:off x="754125" y="806350"/>
            <a:ext cx="5396700" cy="11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FINAL PROJECT</a:t>
            </a:r>
            <a:endParaRPr b="1">
              <a:latin typeface="Dosis"/>
              <a:ea typeface="Dosis"/>
              <a:cs typeface="Dosis"/>
              <a:sym typeface="Dosis"/>
            </a:endParaRPr>
          </a:p>
        </p:txBody>
      </p:sp>
      <p:pic>
        <p:nvPicPr>
          <p:cNvPr id="3837" name="Google Shape;3837;p13"/>
          <p:cNvPicPr preferRelativeResize="0"/>
          <p:nvPr/>
        </p:nvPicPr>
        <p:blipFill>
          <a:blip r:embed="rId3">
            <a:alphaModFix/>
          </a:blip>
          <a:stretch>
            <a:fillRect/>
          </a:stretch>
        </p:blipFill>
        <p:spPr>
          <a:xfrm>
            <a:off x="108925" y="100675"/>
            <a:ext cx="1390925" cy="459175"/>
          </a:xfrm>
          <a:prstGeom prst="rect">
            <a:avLst/>
          </a:prstGeom>
          <a:noFill/>
          <a:ln>
            <a:noFill/>
          </a:ln>
        </p:spPr>
      </p:pic>
      <p:sp>
        <p:nvSpPr>
          <p:cNvPr id="3838" name="Google Shape;3838;p13"/>
          <p:cNvSpPr txBox="1"/>
          <p:nvPr>
            <p:ph type="ctrTitle"/>
          </p:nvPr>
        </p:nvSpPr>
        <p:spPr>
          <a:xfrm>
            <a:off x="754125" y="3322401"/>
            <a:ext cx="5396700" cy="115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Dosis"/>
                <a:ea typeface="Dosis"/>
                <a:cs typeface="Dosis"/>
                <a:sym typeface="Dosis"/>
              </a:rPr>
              <a:t>Data Science</a:t>
            </a:r>
            <a:endParaRPr b="1" sz="2400">
              <a:latin typeface="Dosis"/>
              <a:ea typeface="Dosis"/>
              <a:cs typeface="Dosis"/>
              <a:sym typeface="Dosis"/>
            </a:endParaRPr>
          </a:p>
          <a:p>
            <a:pPr indent="0" lvl="0" marL="0" rtl="0" algn="ctr">
              <a:spcBef>
                <a:spcPts val="0"/>
              </a:spcBef>
              <a:spcAft>
                <a:spcPts val="0"/>
              </a:spcAft>
              <a:buNone/>
            </a:pPr>
            <a:r>
              <a:rPr b="1" lang="en" sz="1800">
                <a:latin typeface="Dosis"/>
                <a:ea typeface="Dosis"/>
                <a:cs typeface="Dosis"/>
                <a:sym typeface="Dosis"/>
              </a:rPr>
              <a:t>Rodhi Pranoto</a:t>
            </a:r>
            <a:endParaRPr b="1" sz="1800">
              <a:latin typeface="Dosis"/>
              <a:ea typeface="Dosis"/>
              <a:cs typeface="Dosis"/>
              <a:sym typeface="Dosi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1" name="Shape 3901"/>
        <p:cNvGrpSpPr/>
        <p:nvPr/>
      </p:nvGrpSpPr>
      <p:grpSpPr>
        <a:xfrm>
          <a:off x="0" y="0"/>
          <a:ext cx="0" cy="0"/>
          <a:chOff x="0" y="0"/>
          <a:chExt cx="0" cy="0"/>
        </a:xfrm>
      </p:grpSpPr>
      <p:sp>
        <p:nvSpPr>
          <p:cNvPr id="3902" name="Google Shape;3902;p22"/>
          <p:cNvSpPr txBox="1"/>
          <p:nvPr>
            <p:ph idx="1" type="body"/>
          </p:nvPr>
        </p:nvSpPr>
        <p:spPr>
          <a:xfrm>
            <a:off x="640225" y="1134425"/>
            <a:ext cx="6867000" cy="34638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b="1" sz="1050">
              <a:solidFill>
                <a:srgbClr val="183C40"/>
              </a:solidFill>
              <a:highlight>
                <a:srgbClr val="F9F9F9"/>
              </a:highlight>
              <a:latin typeface="Courier New"/>
              <a:ea typeface="Courier New"/>
              <a:cs typeface="Courier New"/>
              <a:sym typeface="Courier New"/>
            </a:endParaRPr>
          </a:p>
          <a:p>
            <a:pPr indent="0" lvl="0" marL="457200" rtl="0" algn="l">
              <a:lnSpc>
                <a:spcPct val="135714"/>
              </a:lnSpc>
              <a:spcBef>
                <a:spcPts val="0"/>
              </a:spcBef>
              <a:spcAft>
                <a:spcPts val="0"/>
              </a:spcAft>
              <a:buNone/>
            </a:pPr>
            <a:r>
              <a:t/>
            </a:r>
            <a:endParaRPr b="1" sz="1050">
              <a:solidFill>
                <a:srgbClr val="183C40"/>
              </a:solidFill>
              <a:highlight>
                <a:srgbClr val="F9F9F9"/>
              </a:highlight>
              <a:latin typeface="Courier New"/>
              <a:ea typeface="Courier New"/>
              <a:cs typeface="Courier New"/>
              <a:sym typeface="Courier New"/>
            </a:endParaRPr>
          </a:p>
          <a:p>
            <a:pPr indent="0" lvl="0" marL="457200" rtl="0" algn="l">
              <a:lnSpc>
                <a:spcPct val="135714"/>
              </a:lnSpc>
              <a:spcBef>
                <a:spcPts val="0"/>
              </a:spcBef>
              <a:spcAft>
                <a:spcPts val="0"/>
              </a:spcAft>
              <a:buNone/>
            </a:pPr>
            <a:r>
              <a:t/>
            </a:r>
            <a:endParaRPr b="1" sz="1050">
              <a:solidFill>
                <a:srgbClr val="183C40"/>
              </a:solidFill>
              <a:highlight>
                <a:srgbClr val="F9F9F9"/>
              </a:highlight>
              <a:latin typeface="Courier New"/>
              <a:ea typeface="Courier New"/>
              <a:cs typeface="Courier New"/>
              <a:sym typeface="Courier New"/>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sz="1000"/>
              <a:t>Analisa :</a:t>
            </a:r>
            <a:endParaRPr sz="1000"/>
          </a:p>
          <a:p>
            <a:pPr indent="-292100" lvl="0" marL="457200" rtl="0" algn="l">
              <a:spcBef>
                <a:spcPts val="600"/>
              </a:spcBef>
              <a:spcAft>
                <a:spcPts val="0"/>
              </a:spcAft>
              <a:buClr>
                <a:schemeClr val="dk1"/>
              </a:buClr>
              <a:buSzPts val="1000"/>
              <a:buAutoNum type="arabicPeriod"/>
            </a:pPr>
            <a:r>
              <a:rPr lang="en" sz="1000"/>
              <a:t>Max &amp; Min : Transaksi terbesar adalah senilai 150, dan yang terkecil adalah 50</a:t>
            </a:r>
            <a:endParaRPr sz="1000"/>
          </a:p>
          <a:p>
            <a:pPr indent="-292100" lvl="0" marL="457200" rtl="0" algn="l">
              <a:spcBef>
                <a:spcPts val="0"/>
              </a:spcBef>
              <a:spcAft>
                <a:spcPts val="0"/>
              </a:spcAft>
              <a:buClr>
                <a:schemeClr val="dk1"/>
              </a:buClr>
              <a:buSzPts val="1000"/>
              <a:buAutoNum type="arabicPeriod"/>
            </a:pPr>
            <a:r>
              <a:rPr lang="en" sz="1000"/>
              <a:t>Range : Rentang transaksi cukup lebar (50-100) dengan selisih 100.</a:t>
            </a:r>
            <a:endParaRPr sz="1000"/>
          </a:p>
          <a:p>
            <a:pPr indent="-292100" lvl="0" marL="457200" rtl="0" algn="l">
              <a:spcBef>
                <a:spcPts val="0"/>
              </a:spcBef>
              <a:spcAft>
                <a:spcPts val="0"/>
              </a:spcAft>
              <a:buClr>
                <a:schemeClr val="dk1"/>
              </a:buClr>
              <a:buSzPts val="1000"/>
              <a:buAutoNum type="arabicPeriod"/>
            </a:pPr>
            <a:r>
              <a:rPr lang="en" sz="1000"/>
              <a:t>Std Dev : Sebaran data sedang (31.8) menunjukkan ada variasi transaksi tapi tidak terlalu ekstrem.</a:t>
            </a:r>
            <a:endParaRPr sz="1000"/>
          </a:p>
          <a:p>
            <a:pPr indent="-292100" lvl="0" marL="457200" rtl="0" algn="l">
              <a:spcBef>
                <a:spcPts val="0"/>
              </a:spcBef>
              <a:spcAft>
                <a:spcPts val="0"/>
              </a:spcAft>
              <a:buClr>
                <a:schemeClr val="dk1"/>
              </a:buClr>
              <a:buSzPts val="1000"/>
              <a:buAutoNum type="arabicPeriod"/>
            </a:pPr>
            <a:r>
              <a:rPr lang="en" sz="1000"/>
              <a:t>IQR : 35 menunjukkan mayoritas transaksi berada di antara 85-120, sehingga nilai 50 dan 150 bisa dianggap batas bawah dan atas.</a:t>
            </a:r>
            <a:endParaRPr sz="1000"/>
          </a:p>
          <a:p>
            <a:pPr indent="0" lvl="0" marL="0" rtl="0" algn="l">
              <a:spcBef>
                <a:spcPts val="600"/>
              </a:spcBef>
              <a:spcAft>
                <a:spcPts val="0"/>
              </a:spcAft>
              <a:buNone/>
            </a:pPr>
            <a:r>
              <a:rPr lang="en" sz="1000"/>
              <a:t>Secara umum data relatif stabil dengan mayoritas transaksi di kisaran 85-120, meskipun ada nilai yang lebih rendah (50) dan yang lebih tinggi(150)</a:t>
            </a:r>
            <a:endParaRPr sz="1000"/>
          </a:p>
        </p:txBody>
      </p:sp>
      <p:sp>
        <p:nvSpPr>
          <p:cNvPr id="3903" name="Google Shape;3903;p22"/>
          <p:cNvSpPr txBox="1"/>
          <p:nvPr>
            <p:ph type="title"/>
          </p:nvPr>
        </p:nvSpPr>
        <p:spPr>
          <a:xfrm>
            <a:off x="714625" y="370300"/>
            <a:ext cx="6718200" cy="56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Measure Of Variability</a:t>
            </a:r>
            <a:endParaRPr b="1">
              <a:latin typeface="Dosis"/>
              <a:ea typeface="Dosis"/>
              <a:cs typeface="Dosis"/>
              <a:sym typeface="Dosis"/>
            </a:endParaRPr>
          </a:p>
        </p:txBody>
      </p:sp>
      <p:sp>
        <p:nvSpPr>
          <p:cNvPr id="3904" name="Google Shape;3904;p2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aphicFrame>
        <p:nvGraphicFramePr>
          <p:cNvPr id="3905" name="Google Shape;3905;p22"/>
          <p:cNvGraphicFramePr/>
          <p:nvPr/>
        </p:nvGraphicFramePr>
        <p:xfrm>
          <a:off x="718300" y="1134425"/>
          <a:ext cx="3000000" cy="3000000"/>
        </p:xfrm>
        <a:graphic>
          <a:graphicData uri="http://schemas.openxmlformats.org/drawingml/2006/table">
            <a:tbl>
              <a:tblPr>
                <a:noFill/>
                <a:tableStyleId>{35E7DD9E-ED3B-4753-A11B-AA84EEF6EE80}</a:tableStyleId>
              </a:tblPr>
              <a:tblGrid>
                <a:gridCol w="2779275"/>
                <a:gridCol w="2779275"/>
              </a:tblGrid>
              <a:tr h="280650">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Max</a:t>
                      </a:r>
                      <a:endParaRPr sz="1000"/>
                    </a:p>
                  </a:txBody>
                  <a:tcPr marT="91425" marB="91425" marR="91425" marL="91425"/>
                </a:tc>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150</a:t>
                      </a:r>
                      <a:endParaRPr sz="1000"/>
                    </a:p>
                  </a:txBody>
                  <a:tcPr marT="91425" marB="91425" marR="91425" marL="91425"/>
                </a:tc>
              </a:tr>
              <a:tr h="280650">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Min</a:t>
                      </a:r>
                      <a:endParaRPr sz="10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50</a:t>
                      </a:r>
                      <a:endParaRPr sz="1000"/>
                    </a:p>
                  </a:txBody>
                  <a:tcPr marT="91425" marB="91425" marR="91425" marL="91425"/>
                </a:tc>
              </a:tr>
              <a:tr h="280650">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Range</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100</a:t>
                      </a:r>
                      <a:endParaRPr sz="1000"/>
                    </a:p>
                  </a:txBody>
                  <a:tcPr marT="91425" marB="91425" marR="91425" marL="91425">
                    <a:lnL cap="flat" cmpd="sng" w="9525">
                      <a:solidFill>
                        <a:srgbClr val="9E9E9E"/>
                      </a:solidFill>
                      <a:prstDash val="solid"/>
                      <a:round/>
                      <a:headEnd len="sm" w="sm" type="none"/>
                      <a:tailEnd len="sm" w="sm" type="none"/>
                    </a:lnL>
                  </a:tcPr>
                </a:tc>
              </a:tr>
              <a:tr h="280650">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Variance</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1012.7499999999997</a:t>
                      </a:r>
                      <a:endParaRPr sz="1000">
                        <a:solidFill>
                          <a:schemeClr val="dk1"/>
                        </a:solidFill>
                        <a:latin typeface="Titillium Web Light"/>
                        <a:ea typeface="Titillium Web Light"/>
                        <a:cs typeface="Titillium Web Light"/>
                        <a:sym typeface="Titillium Web Light"/>
                      </a:endParaRPr>
                    </a:p>
                  </a:txBody>
                  <a:tcPr marT="91425" marB="91425" marR="91425" marL="91425">
                    <a:lnL cap="flat" cmpd="sng" w="9525">
                      <a:solidFill>
                        <a:srgbClr val="9E9E9E"/>
                      </a:solidFill>
                      <a:prstDash val="solid"/>
                      <a:round/>
                      <a:headEnd len="sm" w="sm" type="none"/>
                      <a:tailEnd len="sm" w="sm" type="none"/>
                    </a:lnL>
                  </a:tcPr>
                </a:tc>
              </a:tr>
              <a:tr h="280650">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Standart Deviation</a:t>
                      </a:r>
                      <a:endParaRPr sz="1000">
                        <a:solidFill>
                          <a:schemeClr val="dk1"/>
                        </a:solidFill>
                        <a:latin typeface="Titillium Web Light"/>
                        <a:ea typeface="Titillium Web Light"/>
                        <a:cs typeface="Titillium Web Light"/>
                        <a:sym typeface="Titillium Web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31</a:t>
                      </a:r>
                      <a:r>
                        <a:rPr lang="en" sz="1000">
                          <a:solidFill>
                            <a:schemeClr val="dk1"/>
                          </a:solidFill>
                          <a:latin typeface="Titillium Web Light"/>
                          <a:ea typeface="Titillium Web Light"/>
                          <a:cs typeface="Titillium Web Light"/>
                          <a:sym typeface="Titillium Web Light"/>
                        </a:rPr>
                        <a:t>.82373328193912</a:t>
                      </a:r>
                      <a:endParaRPr sz="1000">
                        <a:solidFill>
                          <a:schemeClr val="dk1"/>
                        </a:solidFill>
                        <a:latin typeface="Titillium Web Light"/>
                        <a:ea typeface="Titillium Web Light"/>
                        <a:cs typeface="Titillium Web Light"/>
                        <a:sym typeface="Titillium Web Light"/>
                      </a:endParaRPr>
                    </a:p>
                  </a:txBody>
                  <a:tcPr marT="91425" marB="91425" marR="91425" marL="91425">
                    <a:lnL cap="flat" cmpd="sng" w="9525">
                      <a:solidFill>
                        <a:srgbClr val="9E9E9E"/>
                      </a:solidFill>
                      <a:prstDash val="solid"/>
                      <a:round/>
                      <a:headEnd len="sm" w="sm" type="none"/>
                      <a:tailEnd len="sm" w="sm" type="none"/>
                    </a:lnL>
                  </a:tcPr>
                </a:tc>
              </a:tr>
              <a:tr h="280650">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IQR</a:t>
                      </a:r>
                      <a:endParaRPr sz="1000">
                        <a:solidFill>
                          <a:schemeClr val="dk1"/>
                        </a:solidFill>
                        <a:latin typeface="Titillium Web Light"/>
                        <a:ea typeface="Titillium Web Light"/>
                        <a:cs typeface="Titillium Web Light"/>
                        <a:sym typeface="Titillium Web Light"/>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35.0</a:t>
                      </a:r>
                      <a:endParaRPr sz="1000">
                        <a:solidFill>
                          <a:schemeClr val="dk1"/>
                        </a:solidFill>
                        <a:latin typeface="Titillium Web Light"/>
                        <a:ea typeface="Titillium Web Light"/>
                        <a:cs typeface="Titillium Web Light"/>
                        <a:sym typeface="Titillium Web Light"/>
                      </a:endParaRPr>
                    </a:p>
                  </a:txBody>
                  <a:tcPr marT="91425" marB="91425" marR="91425" marL="91425">
                    <a:lnL cap="flat" cmpd="sng" w="9525">
                      <a:solidFill>
                        <a:srgbClr val="9E9E9E"/>
                      </a:solidFill>
                      <a:prstDash val="solid"/>
                      <a:round/>
                      <a:headEnd len="sm" w="sm" type="none"/>
                      <a:tailEnd len="sm" w="sm" type="none"/>
                    </a:ln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9" name="Shape 3909"/>
        <p:cNvGrpSpPr/>
        <p:nvPr/>
      </p:nvGrpSpPr>
      <p:grpSpPr>
        <a:xfrm>
          <a:off x="0" y="0"/>
          <a:ext cx="0" cy="0"/>
          <a:chOff x="0" y="0"/>
          <a:chExt cx="0" cy="0"/>
        </a:xfrm>
      </p:grpSpPr>
      <p:sp>
        <p:nvSpPr>
          <p:cNvPr id="3910" name="Google Shape;3910;p23"/>
          <p:cNvSpPr txBox="1"/>
          <p:nvPr>
            <p:ph idx="1" type="body"/>
          </p:nvPr>
        </p:nvSpPr>
        <p:spPr>
          <a:xfrm>
            <a:off x="640225" y="1134425"/>
            <a:ext cx="6867000" cy="346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200">
                <a:latin typeface="Titillium Web"/>
                <a:ea typeface="Titillium Web"/>
                <a:cs typeface="Titillium Web"/>
                <a:sym typeface="Titillium Web"/>
              </a:rPr>
              <a:t>Menentukan H0 &amp; H1</a:t>
            </a:r>
            <a:endParaRPr b="1" sz="1200">
              <a:latin typeface="Titillium Web"/>
              <a:ea typeface="Titillium Web"/>
              <a:cs typeface="Titillium Web"/>
              <a:sym typeface="Titillium Web"/>
            </a:endParaRPr>
          </a:p>
          <a:p>
            <a:pPr indent="-292100" lvl="0" marL="457200" rtl="0" algn="l">
              <a:spcBef>
                <a:spcPts val="600"/>
              </a:spcBef>
              <a:spcAft>
                <a:spcPts val="0"/>
              </a:spcAft>
              <a:buClr>
                <a:schemeClr val="dk1"/>
              </a:buClr>
              <a:buSzPts val="1000"/>
              <a:buAutoNum type="arabicPeriod"/>
            </a:pPr>
            <a:r>
              <a:rPr lang="en" sz="1000"/>
              <a:t>H0 = Rata-rata transaksi sama dengan  $100</a:t>
            </a:r>
            <a:endParaRPr sz="1000"/>
          </a:p>
          <a:p>
            <a:pPr indent="-292100" lvl="0" marL="457200" rtl="0" algn="l">
              <a:spcBef>
                <a:spcPts val="0"/>
              </a:spcBef>
              <a:spcAft>
                <a:spcPts val="0"/>
              </a:spcAft>
              <a:buClr>
                <a:schemeClr val="dk1"/>
              </a:buClr>
              <a:buSzPts val="1000"/>
              <a:buAutoNum type="arabicPeriod"/>
            </a:pPr>
            <a:r>
              <a:rPr lang="en" sz="1000"/>
              <a:t>H1 = Rata-rata transaksi tidak sama dengan $100</a:t>
            </a:r>
            <a:endParaRPr sz="1000"/>
          </a:p>
          <a:p>
            <a:pPr indent="0" lvl="0" marL="0" rtl="0" algn="l">
              <a:spcBef>
                <a:spcPts val="600"/>
              </a:spcBef>
              <a:spcAft>
                <a:spcPts val="0"/>
              </a:spcAft>
              <a:buNone/>
            </a:pPr>
            <a:r>
              <a:t/>
            </a:r>
            <a:endParaRPr sz="1000"/>
          </a:p>
          <a:p>
            <a:pPr indent="0" lvl="0" marL="0" rtl="0" algn="l">
              <a:spcBef>
                <a:spcPts val="600"/>
              </a:spcBef>
              <a:spcAft>
                <a:spcPts val="0"/>
              </a:spcAft>
              <a:buNone/>
            </a:pPr>
            <a:r>
              <a:rPr b="1" lang="en" sz="1200">
                <a:latin typeface="Titillium Web"/>
                <a:ea typeface="Titillium Web"/>
                <a:cs typeface="Titillium Web"/>
                <a:sym typeface="Titillium Web"/>
              </a:rPr>
              <a:t>Melakukan T-Test</a:t>
            </a:r>
            <a:endParaRPr b="1" sz="1200">
              <a:latin typeface="Titillium Web"/>
              <a:ea typeface="Titillium Web"/>
              <a:cs typeface="Titillium Web"/>
              <a:sym typeface="Titillium Web"/>
            </a:endParaRPr>
          </a:p>
          <a:p>
            <a:pPr indent="0" lvl="0" marL="0" rtl="0" algn="l">
              <a:spcBef>
                <a:spcPts val="600"/>
              </a:spcBef>
              <a:spcAft>
                <a:spcPts val="0"/>
              </a:spcAft>
              <a:buNone/>
            </a:pPr>
            <a:r>
              <a:t/>
            </a:r>
            <a:endParaRPr b="1" sz="1200">
              <a:latin typeface="Titillium Web"/>
              <a:ea typeface="Titillium Web"/>
              <a:cs typeface="Titillium Web"/>
              <a:sym typeface="Titillium Web"/>
            </a:endParaRPr>
          </a:p>
          <a:p>
            <a:pPr indent="0" lvl="0" marL="0" rtl="0" algn="l">
              <a:spcBef>
                <a:spcPts val="600"/>
              </a:spcBef>
              <a:spcAft>
                <a:spcPts val="0"/>
              </a:spcAft>
              <a:buNone/>
            </a:pPr>
            <a:r>
              <a:t/>
            </a:r>
            <a:endParaRPr b="1" sz="1200">
              <a:latin typeface="Titillium Web"/>
              <a:ea typeface="Titillium Web"/>
              <a:cs typeface="Titillium Web"/>
              <a:sym typeface="Titillium Web"/>
            </a:endParaRPr>
          </a:p>
          <a:p>
            <a:pPr indent="0" lvl="0" marL="0" rtl="0" algn="l">
              <a:spcBef>
                <a:spcPts val="600"/>
              </a:spcBef>
              <a:spcAft>
                <a:spcPts val="0"/>
              </a:spcAft>
              <a:buNone/>
            </a:pPr>
            <a:r>
              <a:t/>
            </a:r>
            <a:endParaRPr b="1" sz="1200">
              <a:latin typeface="Titillium Web"/>
              <a:ea typeface="Titillium Web"/>
              <a:cs typeface="Titillium Web"/>
              <a:sym typeface="Titillium Web"/>
            </a:endParaRPr>
          </a:p>
          <a:p>
            <a:pPr indent="0" lvl="0" marL="0" rtl="0" algn="l">
              <a:spcBef>
                <a:spcPts val="600"/>
              </a:spcBef>
              <a:spcAft>
                <a:spcPts val="0"/>
              </a:spcAft>
              <a:buNone/>
            </a:pPr>
            <a:r>
              <a:t/>
            </a:r>
            <a:endParaRPr b="1" sz="1200">
              <a:latin typeface="Titillium Web"/>
              <a:ea typeface="Titillium Web"/>
              <a:cs typeface="Titillium Web"/>
              <a:sym typeface="Titillium Web"/>
            </a:endParaRPr>
          </a:p>
          <a:p>
            <a:pPr indent="0" lvl="0" marL="0" rtl="0" algn="l">
              <a:spcBef>
                <a:spcPts val="600"/>
              </a:spcBef>
              <a:spcAft>
                <a:spcPts val="0"/>
              </a:spcAft>
              <a:buNone/>
            </a:pPr>
            <a:r>
              <a:t/>
            </a:r>
            <a:endParaRPr b="1" sz="1200">
              <a:latin typeface="Titillium Web"/>
              <a:ea typeface="Titillium Web"/>
              <a:cs typeface="Titillium Web"/>
              <a:sym typeface="Titillium Web"/>
            </a:endParaRPr>
          </a:p>
          <a:p>
            <a:pPr indent="0" lvl="0" marL="0" rtl="0" algn="l">
              <a:spcBef>
                <a:spcPts val="600"/>
              </a:spcBef>
              <a:spcAft>
                <a:spcPts val="0"/>
              </a:spcAft>
              <a:buNone/>
            </a:pPr>
            <a:r>
              <a:t/>
            </a:r>
            <a:endParaRPr b="1" sz="1200">
              <a:latin typeface="Titillium Web"/>
              <a:ea typeface="Titillium Web"/>
              <a:cs typeface="Titillium Web"/>
              <a:sym typeface="Titillium Web"/>
            </a:endParaRPr>
          </a:p>
          <a:p>
            <a:pPr indent="0" lvl="0" marL="0" rtl="0" algn="l">
              <a:spcBef>
                <a:spcPts val="600"/>
              </a:spcBef>
              <a:spcAft>
                <a:spcPts val="0"/>
              </a:spcAft>
              <a:buNone/>
            </a:pPr>
            <a:r>
              <a:rPr b="1" lang="en" sz="1200">
                <a:latin typeface="Titillium Web"/>
                <a:ea typeface="Titillium Web"/>
                <a:cs typeface="Titillium Web"/>
                <a:sym typeface="Titillium Web"/>
              </a:rPr>
              <a:t>Analisa : </a:t>
            </a:r>
            <a:endParaRPr b="1" sz="1200">
              <a:latin typeface="Titillium Web"/>
              <a:ea typeface="Titillium Web"/>
              <a:cs typeface="Titillium Web"/>
              <a:sym typeface="Titillium Web"/>
            </a:endParaRPr>
          </a:p>
          <a:p>
            <a:pPr indent="-304800" lvl="0" marL="457200" rtl="0" algn="l">
              <a:spcBef>
                <a:spcPts val="600"/>
              </a:spcBef>
              <a:spcAft>
                <a:spcPts val="0"/>
              </a:spcAft>
              <a:buSzPts val="1200"/>
              <a:buChar char="-"/>
            </a:pPr>
            <a:r>
              <a:rPr lang="en" sz="1200"/>
              <a:t>Jika p-value&lt;0.05 maka hasilnya berhasil tolak H0, yang artinya training berpengaruh signifikan</a:t>
            </a:r>
            <a:endParaRPr sz="1200"/>
          </a:p>
          <a:p>
            <a:pPr indent="-304800" lvl="0" marL="457200" rtl="0" algn="l">
              <a:spcBef>
                <a:spcPts val="0"/>
              </a:spcBef>
              <a:spcAft>
                <a:spcPts val="0"/>
              </a:spcAft>
              <a:buSzPts val="1200"/>
              <a:buChar char="-"/>
            </a:pPr>
            <a:r>
              <a:rPr lang="en" sz="1200"/>
              <a:t>Jika p-value &gt; 0.05 maka hasilnya gagal tolak H0, yang berarti training tidak terbukti berpengaruh signifikan</a:t>
            </a:r>
            <a:endParaRPr sz="1200"/>
          </a:p>
        </p:txBody>
      </p:sp>
      <p:sp>
        <p:nvSpPr>
          <p:cNvPr id="3911" name="Google Shape;3911;p23"/>
          <p:cNvSpPr txBox="1"/>
          <p:nvPr>
            <p:ph type="title"/>
          </p:nvPr>
        </p:nvSpPr>
        <p:spPr>
          <a:xfrm>
            <a:off x="714625" y="370300"/>
            <a:ext cx="6718200" cy="56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Uji Hipotesis</a:t>
            </a:r>
            <a:endParaRPr b="1">
              <a:latin typeface="Dosis"/>
              <a:ea typeface="Dosis"/>
              <a:cs typeface="Dosis"/>
              <a:sym typeface="Dosis"/>
            </a:endParaRPr>
          </a:p>
        </p:txBody>
      </p:sp>
      <p:sp>
        <p:nvSpPr>
          <p:cNvPr id="3912" name="Google Shape;3912;p23"/>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aphicFrame>
        <p:nvGraphicFramePr>
          <p:cNvPr id="3913" name="Google Shape;3913;p23"/>
          <p:cNvGraphicFramePr/>
          <p:nvPr/>
        </p:nvGraphicFramePr>
        <p:xfrm>
          <a:off x="640225" y="2473466"/>
          <a:ext cx="3000000" cy="3000000"/>
        </p:xfrm>
        <a:graphic>
          <a:graphicData uri="http://schemas.openxmlformats.org/drawingml/2006/table">
            <a:tbl>
              <a:tblPr>
                <a:noFill/>
                <a:tableStyleId>{35E7DD9E-ED3B-4753-A11B-AA84EEF6EE80}</a:tableStyleId>
              </a:tblPr>
              <a:tblGrid>
                <a:gridCol w="3433500"/>
                <a:gridCol w="3433500"/>
              </a:tblGrid>
              <a:tr h="454200">
                <a:tc gridSpan="2">
                  <a:txBody>
                    <a:bodyPr/>
                    <a:lstStyle/>
                    <a:p>
                      <a:pPr indent="0" lvl="0" marL="0" rtl="0" algn="ctr">
                        <a:spcBef>
                          <a:spcPts val="0"/>
                        </a:spcBef>
                        <a:spcAft>
                          <a:spcPts val="0"/>
                        </a:spcAft>
                        <a:buNone/>
                      </a:pPr>
                      <a:r>
                        <a:rPr b="1" lang="en" sz="1800">
                          <a:solidFill>
                            <a:schemeClr val="dk1"/>
                          </a:solidFill>
                          <a:latin typeface="Titillium Web"/>
                          <a:ea typeface="Titillium Web"/>
                          <a:cs typeface="Titillium Web"/>
                          <a:sym typeface="Titillium Web"/>
                        </a:rPr>
                        <a:t>T-test Result  alpha(0.05)</a:t>
                      </a:r>
                      <a:endParaRPr b="1" sz="1800">
                        <a:solidFill>
                          <a:schemeClr val="dk1"/>
                        </a:solidFill>
                        <a:latin typeface="Titillium Web"/>
                        <a:ea typeface="Titillium Web"/>
                        <a:cs typeface="Titillium Web"/>
                        <a:sym typeface="Titillium Web"/>
                      </a:endParaRPr>
                    </a:p>
                  </a:txBody>
                  <a:tcPr marT="91425" marB="91425" marR="91425" marL="91425"/>
                </a:tc>
                <a:tc hMerge="1"/>
              </a:tr>
              <a:tr h="378550">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T-statistic</a:t>
                      </a:r>
                      <a:endParaRPr/>
                    </a:p>
                  </a:txBody>
                  <a:tcPr marT="91425" marB="91425" marR="91425" marL="91425"/>
                </a:tc>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0.4085</a:t>
                      </a:r>
                      <a:endParaRPr/>
                    </a:p>
                  </a:txBody>
                  <a:tcPr marT="91425" marB="91425" marR="91425" marL="91425"/>
                </a:tc>
              </a:tr>
              <a:tr h="378550">
                <a:tc>
                  <a:txBody>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p-value</a:t>
                      </a:r>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Titillium Web Light"/>
                          <a:ea typeface="Titillium Web Light"/>
                          <a:cs typeface="Titillium Web Light"/>
                          <a:sym typeface="Titillium Web Light"/>
                        </a:rPr>
                        <a:t>0.686528</a:t>
                      </a:r>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7" name="Shape 3917"/>
        <p:cNvGrpSpPr/>
        <p:nvPr/>
      </p:nvGrpSpPr>
      <p:grpSpPr>
        <a:xfrm>
          <a:off x="0" y="0"/>
          <a:ext cx="0" cy="0"/>
          <a:chOff x="0" y="0"/>
          <a:chExt cx="0" cy="0"/>
        </a:xfrm>
      </p:grpSpPr>
      <p:sp>
        <p:nvSpPr>
          <p:cNvPr id="3918" name="Google Shape;3918;p24"/>
          <p:cNvSpPr txBox="1"/>
          <p:nvPr>
            <p:ph idx="1" type="body"/>
          </p:nvPr>
        </p:nvSpPr>
        <p:spPr>
          <a:xfrm>
            <a:off x="640225" y="1134425"/>
            <a:ext cx="6867000" cy="3463800"/>
          </a:xfrm>
          <a:prstGeom prst="rect">
            <a:avLst/>
          </a:prstGeom>
        </p:spPr>
        <p:txBody>
          <a:bodyPr anchorCtr="0" anchor="t" bIns="91425" lIns="91425" spcFirstLastPara="1" rIns="91425" wrap="square" tIns="91425">
            <a:noAutofit/>
          </a:bodyPr>
          <a:lstStyle/>
          <a:p>
            <a:pPr indent="-304800" lvl="0" marL="457200" rtl="0" algn="l">
              <a:spcBef>
                <a:spcPts val="600"/>
              </a:spcBef>
              <a:spcAft>
                <a:spcPts val="0"/>
              </a:spcAft>
              <a:buClr>
                <a:schemeClr val="dk1"/>
              </a:buClr>
              <a:buSzPts val="1200"/>
              <a:buAutoNum type="arabicPeriod"/>
            </a:pPr>
            <a:r>
              <a:rPr lang="en" sz="1200"/>
              <a:t>Dengan tingkat signifikasi 5%, tidak terdapat bukti yang cukup untuk menyatakan bahwa rata-rata penjualan setelah training berbeda signifikan dari $100, artinya program sales training belum terbukti secara statistik meningkatkan rata-rata penjulan</a:t>
            </a:r>
            <a:r>
              <a:rPr b="1" lang="en" sz="1200">
                <a:latin typeface="Titillium Web"/>
                <a:ea typeface="Titillium Web"/>
                <a:cs typeface="Titillium Web"/>
                <a:sym typeface="Titillium Web"/>
              </a:rPr>
              <a:t> </a:t>
            </a:r>
            <a:endParaRPr sz="1200"/>
          </a:p>
        </p:txBody>
      </p:sp>
      <p:sp>
        <p:nvSpPr>
          <p:cNvPr id="3919" name="Google Shape;3919;p24"/>
          <p:cNvSpPr txBox="1"/>
          <p:nvPr>
            <p:ph type="title"/>
          </p:nvPr>
        </p:nvSpPr>
        <p:spPr>
          <a:xfrm>
            <a:off x="714625" y="370300"/>
            <a:ext cx="6718200" cy="56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Conclusion</a:t>
            </a:r>
            <a:endParaRPr b="1">
              <a:latin typeface="Dosis"/>
              <a:ea typeface="Dosis"/>
              <a:cs typeface="Dosis"/>
              <a:sym typeface="Dosis"/>
            </a:endParaRPr>
          </a:p>
        </p:txBody>
      </p:sp>
      <p:sp>
        <p:nvSpPr>
          <p:cNvPr id="3920" name="Google Shape;3920;p2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4" name="Shape 3924"/>
        <p:cNvGrpSpPr/>
        <p:nvPr/>
      </p:nvGrpSpPr>
      <p:grpSpPr>
        <a:xfrm>
          <a:off x="0" y="0"/>
          <a:ext cx="0" cy="0"/>
          <a:chOff x="0" y="0"/>
          <a:chExt cx="0" cy="0"/>
        </a:xfrm>
      </p:grpSpPr>
      <p:sp>
        <p:nvSpPr>
          <p:cNvPr id="3925" name="Google Shape;3925;p25"/>
          <p:cNvSpPr txBox="1"/>
          <p:nvPr>
            <p:ph idx="1" type="body"/>
          </p:nvPr>
        </p:nvSpPr>
        <p:spPr>
          <a:xfrm>
            <a:off x="1466975" y="2246550"/>
            <a:ext cx="4776000" cy="650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i="0" lang="en">
                <a:latin typeface="Titillium Web"/>
                <a:ea typeface="Titillium Web"/>
                <a:cs typeface="Titillium Web"/>
                <a:sym typeface="Titillium Web"/>
              </a:rPr>
              <a:t>02. HOUSE PRICE</a:t>
            </a:r>
            <a:endParaRPr b="1" i="0">
              <a:latin typeface="Titillium Web"/>
              <a:ea typeface="Titillium Web"/>
              <a:cs typeface="Titillium Web"/>
              <a:sym typeface="Titillium Web"/>
            </a:endParaRPr>
          </a:p>
        </p:txBody>
      </p:sp>
      <p:sp>
        <p:nvSpPr>
          <p:cNvPr id="3926" name="Google Shape;3926;p2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0" name="Shape 3930"/>
        <p:cNvGrpSpPr/>
        <p:nvPr/>
      </p:nvGrpSpPr>
      <p:grpSpPr>
        <a:xfrm>
          <a:off x="0" y="0"/>
          <a:ext cx="0" cy="0"/>
          <a:chOff x="0" y="0"/>
          <a:chExt cx="0" cy="0"/>
        </a:xfrm>
      </p:grpSpPr>
      <p:sp>
        <p:nvSpPr>
          <p:cNvPr id="3931" name="Google Shape;3931;p26"/>
          <p:cNvSpPr txBox="1"/>
          <p:nvPr>
            <p:ph type="title"/>
          </p:nvPr>
        </p:nvSpPr>
        <p:spPr>
          <a:xfrm>
            <a:off x="718300" y="739375"/>
            <a:ext cx="7071600" cy="51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latin typeface="Dosis"/>
                <a:ea typeface="Dosis"/>
                <a:cs typeface="Dosis"/>
                <a:sym typeface="Dosis"/>
              </a:rPr>
              <a:t>OVERVIEW - BACKGROUND PROBLEM PROJECT</a:t>
            </a:r>
            <a:endParaRPr b="1" sz="2400">
              <a:latin typeface="Dosis"/>
              <a:ea typeface="Dosis"/>
              <a:cs typeface="Dosis"/>
              <a:sym typeface="Dosis"/>
            </a:endParaRPr>
          </a:p>
        </p:txBody>
      </p:sp>
      <p:sp>
        <p:nvSpPr>
          <p:cNvPr id="3932" name="Google Shape;3932;p26"/>
          <p:cNvSpPr txBox="1"/>
          <p:nvPr>
            <p:ph idx="1" type="body"/>
          </p:nvPr>
        </p:nvSpPr>
        <p:spPr>
          <a:xfrm>
            <a:off x="718300" y="1474400"/>
            <a:ext cx="6761100" cy="29805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chemeClr val="dk1"/>
              </a:buClr>
              <a:buSzPts val="1200"/>
              <a:buChar char="▪"/>
            </a:pPr>
            <a:r>
              <a:rPr lang="en" sz="1200"/>
              <a:t>Proyek ini dilakukan untuk mengeksplorasi faktor-faktor yang mempengaruhi harga jual rumah pada data set </a:t>
            </a:r>
            <a:r>
              <a:rPr i="1" lang="en" sz="1200"/>
              <a:t>Housing Price.</a:t>
            </a:r>
            <a:r>
              <a:rPr lang="en" sz="1200"/>
              <a:t> Data mencakup beberapa variable seperti lokasi jumlah kamar, luas tanah dan kualitas properti</a:t>
            </a:r>
            <a:r>
              <a:rPr lang="en" sz="1200"/>
              <a:t>.</a:t>
            </a:r>
            <a:endParaRPr sz="1200"/>
          </a:p>
          <a:p>
            <a:pPr indent="-304800" lvl="0" marL="457200" rtl="0" algn="just">
              <a:spcBef>
                <a:spcPts val="0"/>
              </a:spcBef>
              <a:spcAft>
                <a:spcPts val="0"/>
              </a:spcAft>
              <a:buClr>
                <a:schemeClr val="dk1"/>
              </a:buClr>
              <a:buSzPts val="1200"/>
              <a:buChar char="▪"/>
            </a:pPr>
            <a:r>
              <a:rPr lang="en" sz="1200"/>
              <a:t>Tujuan proyek adalah menganalisis dan mengidentifikasi pola serta faktor penting yang berpengaruh terhadap harga rumah.</a:t>
            </a:r>
            <a:endParaRPr sz="1200"/>
          </a:p>
          <a:p>
            <a:pPr indent="-304800" lvl="0" marL="457200" rtl="0" algn="just">
              <a:spcBef>
                <a:spcPts val="0"/>
              </a:spcBef>
              <a:spcAft>
                <a:spcPts val="0"/>
              </a:spcAft>
              <a:buClr>
                <a:schemeClr val="dk1"/>
              </a:buClr>
              <a:buSzPts val="1200"/>
              <a:buChar char="▪"/>
            </a:pPr>
            <a:r>
              <a:rPr lang="en" sz="1200"/>
              <a:t>Metode yang digunakan meliputi penguumpulan data, Exploratory Data Analysis(EDA), Visualisasi data (1 D &amp; 2 D), serta transformasi data (misalnya log-10) untuk memperjelas distribusi</a:t>
            </a:r>
            <a:endParaRPr/>
          </a:p>
        </p:txBody>
      </p:sp>
      <p:sp>
        <p:nvSpPr>
          <p:cNvPr id="3933" name="Google Shape;3933;p2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7" name="Shape 3937"/>
        <p:cNvGrpSpPr/>
        <p:nvPr/>
      </p:nvGrpSpPr>
      <p:grpSpPr>
        <a:xfrm>
          <a:off x="0" y="0"/>
          <a:ext cx="0" cy="0"/>
          <a:chOff x="0" y="0"/>
          <a:chExt cx="0" cy="0"/>
        </a:xfrm>
      </p:grpSpPr>
      <p:sp>
        <p:nvSpPr>
          <p:cNvPr id="3938" name="Google Shape;3938;p27"/>
          <p:cNvSpPr txBox="1"/>
          <p:nvPr>
            <p:ph idx="1" type="body"/>
          </p:nvPr>
        </p:nvSpPr>
        <p:spPr>
          <a:xfrm>
            <a:off x="718300" y="1558475"/>
            <a:ext cx="6859500" cy="30870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rPr lang="en" sz="1050">
                <a:solidFill>
                  <a:srgbClr val="183C40"/>
                </a:solidFill>
                <a:highlight>
                  <a:srgbClr val="F9F9F9"/>
                </a:highlight>
              </a:rPr>
              <a:t># Data transaksi</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3939" name="Google Shape;3939;p27"/>
          <p:cNvSpPr txBox="1"/>
          <p:nvPr>
            <p:ph type="title"/>
          </p:nvPr>
        </p:nvSpPr>
        <p:spPr>
          <a:xfrm>
            <a:off x="718300" y="35457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UTILITIES</a:t>
            </a:r>
            <a:endParaRPr b="1">
              <a:latin typeface="Dosis"/>
              <a:ea typeface="Dosis"/>
              <a:cs typeface="Dosis"/>
              <a:sym typeface="Dosis"/>
            </a:endParaRPr>
          </a:p>
        </p:txBody>
      </p:sp>
      <p:sp>
        <p:nvSpPr>
          <p:cNvPr id="3940" name="Google Shape;3940;p27"/>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941" name="Google Shape;3941;p27"/>
          <p:cNvPicPr preferRelativeResize="0"/>
          <p:nvPr/>
        </p:nvPicPr>
        <p:blipFill rotWithShape="1">
          <a:blip r:embed="rId3">
            <a:alphaModFix/>
          </a:blip>
          <a:srcRect b="0" l="0" r="0" t="1729"/>
          <a:stretch/>
        </p:blipFill>
        <p:spPr>
          <a:xfrm>
            <a:off x="718300" y="1346425"/>
            <a:ext cx="2610125" cy="2498775"/>
          </a:xfrm>
          <a:prstGeom prst="rect">
            <a:avLst/>
          </a:prstGeom>
          <a:noFill/>
          <a:ln>
            <a:noFill/>
          </a:ln>
        </p:spPr>
      </p:pic>
      <p:sp>
        <p:nvSpPr>
          <p:cNvPr id="3942" name="Google Shape;3942;p27"/>
          <p:cNvSpPr txBox="1"/>
          <p:nvPr/>
        </p:nvSpPr>
        <p:spPr>
          <a:xfrm>
            <a:off x="3393500" y="1432300"/>
            <a:ext cx="4259100" cy="1497300"/>
          </a:xfrm>
          <a:prstGeom prst="rect">
            <a:avLst/>
          </a:prstGeom>
          <a:noFill/>
          <a:ln>
            <a:noFill/>
          </a:ln>
        </p:spPr>
        <p:txBody>
          <a:bodyPr anchorCtr="0" anchor="t" bIns="91425" lIns="91425" spcFirstLastPara="1" rIns="91425" wrap="square" tIns="91425">
            <a:spAutoFit/>
          </a:bodyPr>
          <a:lstStyle/>
          <a:p>
            <a:pPr indent="0" lvl="0" marL="0" rtl="0" algn="just">
              <a:lnSpc>
                <a:spcPct val="135714"/>
              </a:lnSpc>
              <a:spcBef>
                <a:spcPts val="0"/>
              </a:spcBef>
              <a:spcAft>
                <a:spcPts val="0"/>
              </a:spcAft>
              <a:buNone/>
            </a:pPr>
            <a:r>
              <a:rPr lang="en" sz="1050">
                <a:solidFill>
                  <a:schemeClr val="dk1"/>
                </a:solidFill>
                <a:highlight>
                  <a:srgbClr val="F9F9F9"/>
                </a:highlight>
                <a:latin typeface="Titillium Web Light"/>
                <a:ea typeface="Titillium Web Light"/>
                <a:cs typeface="Titillium Web Light"/>
                <a:sym typeface="Titillium Web Light"/>
              </a:rPr>
              <a:t>Utilities Hasil Visualisasi : Hampir semua rumah punya utilitas AllPub (air, listrik, gas tersedia)</a:t>
            </a:r>
            <a:endParaRPr sz="1050">
              <a:solidFill>
                <a:schemeClr val="dk1"/>
              </a:solidFill>
              <a:highlight>
                <a:srgbClr val="F9F9F9"/>
              </a:highlight>
              <a:latin typeface="Titillium Web Light"/>
              <a:ea typeface="Titillium Web Light"/>
              <a:cs typeface="Titillium Web Light"/>
              <a:sym typeface="Titillium Web Light"/>
            </a:endParaRPr>
          </a:p>
          <a:p>
            <a:pPr indent="0" lvl="0" marL="0" rtl="0" algn="just">
              <a:lnSpc>
                <a:spcPct val="135714"/>
              </a:lnSpc>
              <a:spcBef>
                <a:spcPts val="0"/>
              </a:spcBef>
              <a:spcAft>
                <a:spcPts val="0"/>
              </a:spcAft>
              <a:buNone/>
            </a:pPr>
            <a:r>
              <a:rPr lang="en" sz="1050">
                <a:solidFill>
                  <a:schemeClr val="dk1"/>
                </a:solidFill>
                <a:highlight>
                  <a:srgbClr val="F9F9F9"/>
                </a:highlight>
                <a:latin typeface="Titillium Web Light"/>
                <a:ea typeface="Titillium Web Light"/>
                <a:cs typeface="Titillium Web Light"/>
                <a:sym typeface="Titillium Web Light"/>
              </a:rPr>
              <a:t>Analisis : Variable ini kurang variatif karena &gt; 95% nilainya sama. Kemungkinan besar tidak terlalu membantu model prediksi.</a:t>
            </a:r>
            <a:endParaRPr sz="1050">
              <a:solidFill>
                <a:schemeClr val="dk1"/>
              </a:solidFill>
              <a:highlight>
                <a:srgbClr val="F9F9F9"/>
              </a:highlight>
              <a:latin typeface="Titillium Web Light"/>
              <a:ea typeface="Titillium Web Light"/>
              <a:cs typeface="Titillium Web Light"/>
              <a:sym typeface="Titillium Web Light"/>
            </a:endParaRPr>
          </a:p>
          <a:p>
            <a:pPr indent="0" lvl="0" marL="0" rtl="0" algn="l">
              <a:lnSpc>
                <a:spcPct val="135714"/>
              </a:lnSpc>
              <a:spcBef>
                <a:spcPts val="0"/>
              </a:spcBef>
              <a:spcAft>
                <a:spcPts val="0"/>
              </a:spcAft>
              <a:buNone/>
            </a:pPr>
            <a:r>
              <a:t/>
            </a:r>
            <a:endParaRPr sz="1200">
              <a:solidFill>
                <a:srgbClr val="E3E3E3"/>
              </a:solidFill>
              <a:highlight>
                <a:srgbClr val="383838"/>
              </a:highlight>
              <a:latin typeface="Roboto"/>
              <a:ea typeface="Roboto"/>
              <a:cs typeface="Roboto"/>
              <a:sym typeface="Roboto"/>
            </a:endParaRPr>
          </a:p>
          <a:p>
            <a:pPr indent="0" lvl="0" marL="0" rtl="0" algn="l">
              <a:lnSpc>
                <a:spcPct val="135714"/>
              </a:lnSpc>
              <a:spcBef>
                <a:spcPts val="0"/>
              </a:spcBef>
              <a:spcAft>
                <a:spcPts val="0"/>
              </a:spcAft>
              <a:buNone/>
            </a:pPr>
            <a:r>
              <a:t/>
            </a:r>
            <a:endParaRPr sz="1200">
              <a:solidFill>
                <a:srgbClr val="E3E3E3"/>
              </a:solidFill>
              <a:highlight>
                <a:srgbClr val="383838"/>
              </a:highlight>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6" name="Shape 3946"/>
        <p:cNvGrpSpPr/>
        <p:nvPr/>
      </p:nvGrpSpPr>
      <p:grpSpPr>
        <a:xfrm>
          <a:off x="0" y="0"/>
          <a:ext cx="0" cy="0"/>
          <a:chOff x="0" y="0"/>
          <a:chExt cx="0" cy="0"/>
        </a:xfrm>
      </p:grpSpPr>
      <p:sp>
        <p:nvSpPr>
          <p:cNvPr id="3947" name="Google Shape;3947;p28"/>
          <p:cNvSpPr txBox="1"/>
          <p:nvPr>
            <p:ph idx="1" type="body"/>
          </p:nvPr>
        </p:nvSpPr>
        <p:spPr>
          <a:xfrm>
            <a:off x="718300" y="1558475"/>
            <a:ext cx="6859500" cy="30870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3948" name="Google Shape;3948;p28"/>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House Style</a:t>
            </a:r>
            <a:endParaRPr b="1">
              <a:latin typeface="Dosis"/>
              <a:ea typeface="Dosis"/>
              <a:cs typeface="Dosis"/>
              <a:sym typeface="Dosis"/>
            </a:endParaRPr>
          </a:p>
        </p:txBody>
      </p:sp>
      <p:sp>
        <p:nvSpPr>
          <p:cNvPr id="3949" name="Google Shape;3949;p2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950" name="Google Shape;3950;p28"/>
          <p:cNvSpPr txBox="1"/>
          <p:nvPr/>
        </p:nvSpPr>
        <p:spPr>
          <a:xfrm>
            <a:off x="3393500" y="1432300"/>
            <a:ext cx="4259100" cy="1685400"/>
          </a:xfrm>
          <a:prstGeom prst="rect">
            <a:avLst/>
          </a:prstGeom>
          <a:noFill/>
          <a:ln>
            <a:noFill/>
          </a:ln>
        </p:spPr>
        <p:txBody>
          <a:bodyPr anchorCtr="0" anchor="t" bIns="91425" lIns="91425" spcFirstLastPara="1" rIns="91425" wrap="square" tIns="91425">
            <a:spAutoFit/>
          </a:bodyPr>
          <a:lstStyle/>
          <a:p>
            <a:pPr indent="0" lvl="0" marL="0" rtl="0" algn="just">
              <a:lnSpc>
                <a:spcPct val="135714"/>
              </a:lnSpc>
              <a:spcBef>
                <a:spcPts val="0"/>
              </a:spcBef>
              <a:spcAft>
                <a:spcPts val="0"/>
              </a:spcAft>
              <a:buNone/>
            </a:pPr>
            <a:r>
              <a:rPr lang="en" sz="1050">
                <a:solidFill>
                  <a:schemeClr val="dk1"/>
                </a:solidFill>
                <a:highlight>
                  <a:srgbClr val="F9F9F9"/>
                </a:highlight>
                <a:latin typeface="Titillium Web Light"/>
                <a:ea typeface="Titillium Web Light"/>
                <a:cs typeface="Titillium Web Light"/>
                <a:sym typeface="Titillium Web Light"/>
              </a:rPr>
              <a:t>H</a:t>
            </a:r>
            <a:r>
              <a:rPr lang="en" sz="1050">
                <a:solidFill>
                  <a:schemeClr val="dk1"/>
                </a:solidFill>
                <a:highlight>
                  <a:srgbClr val="F9F9F9"/>
                </a:highlight>
                <a:latin typeface="Titillium Web Light"/>
                <a:ea typeface="Titillium Web Light"/>
                <a:cs typeface="Titillium Web Light"/>
                <a:sym typeface="Titillium Web Light"/>
              </a:rPr>
              <a:t>ouse Style</a:t>
            </a:r>
            <a:r>
              <a:rPr lang="en" sz="1050">
                <a:solidFill>
                  <a:schemeClr val="dk1"/>
                </a:solidFill>
                <a:highlight>
                  <a:srgbClr val="F9F9F9"/>
                </a:highlight>
                <a:latin typeface="Titillium Web Light"/>
                <a:ea typeface="Titillium Web Light"/>
                <a:cs typeface="Titillium Web Light"/>
                <a:sym typeface="Titillium Web Light"/>
              </a:rPr>
              <a:t> Visualisasi : Terdapat beberapa tipe rumah, tapi 1 story dan 2 story mendominasi.</a:t>
            </a:r>
            <a:endParaRPr sz="1050">
              <a:solidFill>
                <a:schemeClr val="dk1"/>
              </a:solidFill>
              <a:highlight>
                <a:srgbClr val="F9F9F9"/>
              </a:highlight>
              <a:latin typeface="Titillium Web Light"/>
              <a:ea typeface="Titillium Web Light"/>
              <a:cs typeface="Titillium Web Light"/>
              <a:sym typeface="Titillium Web Light"/>
            </a:endParaRPr>
          </a:p>
          <a:p>
            <a:pPr indent="0" lvl="0" marL="0" rtl="0" algn="just">
              <a:lnSpc>
                <a:spcPct val="135714"/>
              </a:lnSpc>
              <a:spcBef>
                <a:spcPts val="0"/>
              </a:spcBef>
              <a:spcAft>
                <a:spcPts val="0"/>
              </a:spcAft>
              <a:buNone/>
            </a:pPr>
            <a:r>
              <a:t/>
            </a:r>
            <a:endParaRPr sz="1050">
              <a:solidFill>
                <a:schemeClr val="dk1"/>
              </a:solidFill>
              <a:highlight>
                <a:srgbClr val="F9F9F9"/>
              </a:highlight>
              <a:latin typeface="Titillium Web Light"/>
              <a:ea typeface="Titillium Web Light"/>
              <a:cs typeface="Titillium Web Light"/>
              <a:sym typeface="Titillium Web Light"/>
            </a:endParaRPr>
          </a:p>
          <a:p>
            <a:pPr indent="0" lvl="0" marL="0" rtl="0" algn="just">
              <a:lnSpc>
                <a:spcPct val="135714"/>
              </a:lnSpc>
              <a:spcBef>
                <a:spcPts val="0"/>
              </a:spcBef>
              <a:spcAft>
                <a:spcPts val="0"/>
              </a:spcAft>
              <a:buNone/>
            </a:pPr>
            <a:r>
              <a:rPr lang="en" sz="1050">
                <a:solidFill>
                  <a:schemeClr val="dk1"/>
                </a:solidFill>
                <a:highlight>
                  <a:srgbClr val="F9F9F9"/>
                </a:highlight>
                <a:latin typeface="Titillium Web Light"/>
                <a:ea typeface="Titillium Web Light"/>
                <a:cs typeface="Titillium Web Light"/>
                <a:sym typeface="Titillium Web Light"/>
              </a:rPr>
              <a:t>Analisis : Variable ini masih bermanfaat karena tipe rumah bisa mempengaruhi harga. </a:t>
            </a:r>
            <a:r>
              <a:rPr lang="en" sz="1050">
                <a:solidFill>
                  <a:schemeClr val="dk1"/>
                </a:solidFill>
                <a:highlight>
                  <a:srgbClr val="F9F9F9"/>
                </a:highlight>
                <a:latin typeface="Titillium Web Light"/>
                <a:ea typeface="Titillium Web Light"/>
                <a:cs typeface="Titillium Web Light"/>
                <a:sym typeface="Titillium Web Light"/>
              </a:rPr>
              <a:t>n</a:t>
            </a:r>
            <a:r>
              <a:rPr lang="en" sz="1050">
                <a:solidFill>
                  <a:schemeClr val="dk1"/>
                </a:solidFill>
                <a:highlight>
                  <a:srgbClr val="F9F9F9"/>
                </a:highlight>
                <a:latin typeface="Titillium Web Light"/>
                <a:ea typeface="Titillium Web Light"/>
                <a:cs typeface="Titillium Web Light"/>
                <a:sym typeface="Titillium Web Light"/>
              </a:rPr>
              <a:t>amun , kategori yang jarang (misalnya 2.5Fin) bisa digabung ke kategori lain agar tidak terlalu jarang.</a:t>
            </a:r>
            <a:endParaRPr sz="1200">
              <a:solidFill>
                <a:srgbClr val="E3E3E3"/>
              </a:solidFill>
              <a:highlight>
                <a:srgbClr val="383838"/>
              </a:highlight>
              <a:latin typeface="Roboto"/>
              <a:ea typeface="Roboto"/>
              <a:cs typeface="Roboto"/>
              <a:sym typeface="Roboto"/>
            </a:endParaRPr>
          </a:p>
          <a:p>
            <a:pPr indent="0" lvl="0" marL="0" rtl="0" algn="l">
              <a:lnSpc>
                <a:spcPct val="135714"/>
              </a:lnSpc>
              <a:spcBef>
                <a:spcPts val="0"/>
              </a:spcBef>
              <a:spcAft>
                <a:spcPts val="0"/>
              </a:spcAft>
              <a:buNone/>
            </a:pPr>
            <a:r>
              <a:t/>
            </a:r>
            <a:endParaRPr sz="1200">
              <a:solidFill>
                <a:srgbClr val="E3E3E3"/>
              </a:solidFill>
              <a:highlight>
                <a:srgbClr val="383838"/>
              </a:highlight>
              <a:latin typeface="Roboto"/>
              <a:ea typeface="Roboto"/>
              <a:cs typeface="Roboto"/>
              <a:sym typeface="Roboto"/>
            </a:endParaRPr>
          </a:p>
        </p:txBody>
      </p:sp>
      <p:pic>
        <p:nvPicPr>
          <p:cNvPr id="3951" name="Google Shape;3951;p28"/>
          <p:cNvPicPr preferRelativeResize="0"/>
          <p:nvPr/>
        </p:nvPicPr>
        <p:blipFill rotWithShape="1">
          <a:blip r:embed="rId3">
            <a:alphaModFix/>
          </a:blip>
          <a:srcRect b="0" l="0" r="0" t="1127"/>
          <a:stretch/>
        </p:blipFill>
        <p:spPr>
          <a:xfrm>
            <a:off x="597300" y="1303475"/>
            <a:ext cx="2753275" cy="2790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5" name="Shape 3955"/>
        <p:cNvGrpSpPr/>
        <p:nvPr/>
      </p:nvGrpSpPr>
      <p:grpSpPr>
        <a:xfrm>
          <a:off x="0" y="0"/>
          <a:ext cx="0" cy="0"/>
          <a:chOff x="0" y="0"/>
          <a:chExt cx="0" cy="0"/>
        </a:xfrm>
      </p:grpSpPr>
      <p:sp>
        <p:nvSpPr>
          <p:cNvPr id="3956" name="Google Shape;3956;p29"/>
          <p:cNvSpPr txBox="1"/>
          <p:nvPr>
            <p:ph idx="1" type="body"/>
          </p:nvPr>
        </p:nvSpPr>
        <p:spPr>
          <a:xfrm>
            <a:off x="718300" y="1558475"/>
            <a:ext cx="6859500" cy="30870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3957" name="Google Shape;3957;p29"/>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ExterQual Hasil Visualisasi</a:t>
            </a:r>
            <a:endParaRPr b="1">
              <a:latin typeface="Dosis"/>
              <a:ea typeface="Dosis"/>
              <a:cs typeface="Dosis"/>
              <a:sym typeface="Dosis"/>
            </a:endParaRPr>
          </a:p>
        </p:txBody>
      </p:sp>
      <p:sp>
        <p:nvSpPr>
          <p:cNvPr id="3958" name="Google Shape;3958;p2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959" name="Google Shape;3959;p29"/>
          <p:cNvSpPr txBox="1"/>
          <p:nvPr/>
        </p:nvSpPr>
        <p:spPr>
          <a:xfrm>
            <a:off x="3393500" y="1432300"/>
            <a:ext cx="4259100" cy="1231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ExterQual Hasil visualisasi: Mayoritas rumah berada pada kualitas eksterior TA (Typical/Average) dan Gd (Good).</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Analisis: Ada perbedaan kualitas yang cukup jelas. Variabel ini kemungkinan sangat berpengaruh pada harga rumah.</a:t>
            </a:r>
            <a:endParaRPr sz="1000">
              <a:solidFill>
                <a:srgbClr val="E3E3E3"/>
              </a:solidFill>
              <a:highlight>
                <a:srgbClr val="383838"/>
              </a:highlight>
              <a:latin typeface="Roboto"/>
              <a:ea typeface="Roboto"/>
              <a:cs typeface="Roboto"/>
              <a:sym typeface="Roboto"/>
            </a:endParaRPr>
          </a:p>
          <a:p>
            <a:pPr indent="0" lvl="0" marL="0" rtl="0" algn="l">
              <a:lnSpc>
                <a:spcPct val="135714"/>
              </a:lnSpc>
              <a:spcBef>
                <a:spcPts val="600"/>
              </a:spcBef>
              <a:spcAft>
                <a:spcPts val="0"/>
              </a:spcAft>
              <a:buNone/>
            </a:pPr>
            <a:r>
              <a:t/>
            </a:r>
            <a:endParaRPr sz="1200">
              <a:solidFill>
                <a:srgbClr val="E3E3E3"/>
              </a:solidFill>
              <a:highlight>
                <a:srgbClr val="383838"/>
              </a:highlight>
              <a:latin typeface="Roboto"/>
              <a:ea typeface="Roboto"/>
              <a:cs typeface="Roboto"/>
              <a:sym typeface="Roboto"/>
            </a:endParaRPr>
          </a:p>
        </p:txBody>
      </p:sp>
      <p:pic>
        <p:nvPicPr>
          <p:cNvPr id="3960" name="Google Shape;3960;p29"/>
          <p:cNvPicPr preferRelativeResize="0"/>
          <p:nvPr/>
        </p:nvPicPr>
        <p:blipFill>
          <a:blip r:embed="rId3">
            <a:alphaModFix/>
          </a:blip>
          <a:stretch>
            <a:fillRect/>
          </a:stretch>
        </p:blipFill>
        <p:spPr>
          <a:xfrm>
            <a:off x="718299" y="1505750"/>
            <a:ext cx="2473400" cy="2235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4" name="Shape 3964"/>
        <p:cNvGrpSpPr/>
        <p:nvPr/>
      </p:nvGrpSpPr>
      <p:grpSpPr>
        <a:xfrm>
          <a:off x="0" y="0"/>
          <a:ext cx="0" cy="0"/>
          <a:chOff x="0" y="0"/>
          <a:chExt cx="0" cy="0"/>
        </a:xfrm>
      </p:grpSpPr>
      <p:sp>
        <p:nvSpPr>
          <p:cNvPr id="3965" name="Google Shape;3965;p30"/>
          <p:cNvSpPr txBox="1"/>
          <p:nvPr>
            <p:ph idx="1" type="body"/>
          </p:nvPr>
        </p:nvSpPr>
        <p:spPr>
          <a:xfrm>
            <a:off x="349475" y="899900"/>
            <a:ext cx="7228200" cy="37455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3966" name="Google Shape;3966;p30"/>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Sale Price</a:t>
            </a:r>
            <a:endParaRPr b="1">
              <a:latin typeface="Dosis"/>
              <a:ea typeface="Dosis"/>
              <a:cs typeface="Dosis"/>
              <a:sym typeface="Dosis"/>
            </a:endParaRPr>
          </a:p>
        </p:txBody>
      </p:sp>
      <p:sp>
        <p:nvSpPr>
          <p:cNvPr id="3967" name="Google Shape;3967;p3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968" name="Google Shape;3968;p30"/>
          <p:cNvSpPr txBox="1"/>
          <p:nvPr/>
        </p:nvSpPr>
        <p:spPr>
          <a:xfrm>
            <a:off x="538350" y="3810875"/>
            <a:ext cx="3129900" cy="130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SalePrice Hasil visualisasi: Distribusi miring ke kanan (skewness &gt; 1), artinya lebih banyak rumah dengan harga menengah ke bawah, dan sedikit rumah mahal yang menjadi outlier.</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15000"/>
              </a:lnSpc>
              <a:spcBef>
                <a:spcPts val="600"/>
              </a:spcBef>
              <a:spcAft>
                <a:spcPts val="600"/>
              </a:spcAft>
              <a:buNone/>
            </a:pPr>
            <a:r>
              <a:rPr lang="en" sz="1000">
                <a:solidFill>
                  <a:schemeClr val="dk1"/>
                </a:solidFill>
                <a:highlight>
                  <a:schemeClr val="lt1"/>
                </a:highlight>
                <a:latin typeface="Titillium Web Light"/>
                <a:ea typeface="Titillium Web Light"/>
                <a:cs typeface="Titillium Web Light"/>
                <a:sym typeface="Titillium Web Light"/>
              </a:rPr>
              <a:t>Analisis: Untuk modeling, distribusi ini sebaiknya diubah (misalnya dengan log transform) agar lebih simetris.</a:t>
            </a:r>
            <a:endParaRPr sz="1200">
              <a:solidFill>
                <a:srgbClr val="E3E3E3"/>
              </a:solidFill>
              <a:highlight>
                <a:srgbClr val="383838"/>
              </a:highlight>
              <a:latin typeface="Roboto"/>
              <a:ea typeface="Roboto"/>
              <a:cs typeface="Roboto"/>
              <a:sym typeface="Roboto"/>
            </a:endParaRPr>
          </a:p>
        </p:txBody>
      </p:sp>
      <p:pic>
        <p:nvPicPr>
          <p:cNvPr id="3969" name="Google Shape;3969;p30"/>
          <p:cNvPicPr preferRelativeResize="0"/>
          <p:nvPr/>
        </p:nvPicPr>
        <p:blipFill>
          <a:blip r:embed="rId3">
            <a:alphaModFix/>
          </a:blip>
          <a:stretch>
            <a:fillRect/>
          </a:stretch>
        </p:blipFill>
        <p:spPr>
          <a:xfrm>
            <a:off x="372750" y="959320"/>
            <a:ext cx="2810375" cy="2726699"/>
          </a:xfrm>
          <a:prstGeom prst="rect">
            <a:avLst/>
          </a:prstGeom>
          <a:noFill/>
          <a:ln>
            <a:noFill/>
          </a:ln>
        </p:spPr>
      </p:pic>
      <p:pic>
        <p:nvPicPr>
          <p:cNvPr id="3970" name="Google Shape;3970;p30"/>
          <p:cNvPicPr preferRelativeResize="0"/>
          <p:nvPr/>
        </p:nvPicPr>
        <p:blipFill>
          <a:blip r:embed="rId4">
            <a:alphaModFix/>
          </a:blip>
          <a:stretch>
            <a:fillRect/>
          </a:stretch>
        </p:blipFill>
        <p:spPr>
          <a:xfrm>
            <a:off x="3944980" y="934198"/>
            <a:ext cx="3714650" cy="2536525"/>
          </a:xfrm>
          <a:prstGeom prst="rect">
            <a:avLst/>
          </a:prstGeom>
          <a:noFill/>
          <a:ln>
            <a:noFill/>
          </a:ln>
        </p:spPr>
      </p:pic>
      <p:sp>
        <p:nvSpPr>
          <p:cNvPr id="3971" name="Google Shape;3971;p30"/>
          <p:cNvSpPr txBox="1"/>
          <p:nvPr/>
        </p:nvSpPr>
        <p:spPr>
          <a:xfrm>
            <a:off x="4224475" y="3810875"/>
            <a:ext cx="3129900" cy="1123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Distribusi SalePrice menjadi lebih simetris (skewness mendekati 0). Hal ini memudahkan pemodelan statistik atau machine learning karena banyak algoritma bekerja optimal pada data yang mendekati normal.</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15000"/>
              </a:lnSpc>
              <a:spcBef>
                <a:spcPts val="600"/>
              </a:spcBef>
              <a:spcAft>
                <a:spcPts val="600"/>
              </a:spcAft>
              <a:buNone/>
            </a:pPr>
            <a:r>
              <a:t/>
            </a:r>
            <a:endParaRPr sz="1000">
              <a:solidFill>
                <a:schemeClr val="dk1"/>
              </a:solidFill>
              <a:highlight>
                <a:schemeClr val="lt1"/>
              </a:highlight>
              <a:latin typeface="Titillium Web Light"/>
              <a:ea typeface="Titillium Web Light"/>
              <a:cs typeface="Titillium Web Light"/>
              <a:sym typeface="Titillium Web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5" name="Shape 3975"/>
        <p:cNvGrpSpPr/>
        <p:nvPr/>
      </p:nvGrpSpPr>
      <p:grpSpPr>
        <a:xfrm>
          <a:off x="0" y="0"/>
          <a:ext cx="0" cy="0"/>
          <a:chOff x="0" y="0"/>
          <a:chExt cx="0" cy="0"/>
        </a:xfrm>
      </p:grpSpPr>
      <p:sp>
        <p:nvSpPr>
          <p:cNvPr id="3976" name="Google Shape;3976;p31"/>
          <p:cNvSpPr txBox="1"/>
          <p:nvPr>
            <p:ph idx="1" type="body"/>
          </p:nvPr>
        </p:nvSpPr>
        <p:spPr>
          <a:xfrm>
            <a:off x="336600" y="891300"/>
            <a:ext cx="7241100" cy="37542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3977" name="Google Shape;3977;p31"/>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GrLiveArea</a:t>
            </a:r>
            <a:endParaRPr b="1">
              <a:latin typeface="Dosis"/>
              <a:ea typeface="Dosis"/>
              <a:cs typeface="Dosis"/>
              <a:sym typeface="Dosis"/>
            </a:endParaRPr>
          </a:p>
        </p:txBody>
      </p:sp>
      <p:sp>
        <p:nvSpPr>
          <p:cNvPr id="3978" name="Google Shape;3978;p31"/>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979" name="Google Shape;3979;p31"/>
          <p:cNvSpPr txBox="1"/>
          <p:nvPr/>
        </p:nvSpPr>
        <p:spPr>
          <a:xfrm>
            <a:off x="614450" y="3428700"/>
            <a:ext cx="2873400" cy="1231500"/>
          </a:xfrm>
          <a:prstGeom prst="rect">
            <a:avLst/>
          </a:prstGeom>
          <a:noFill/>
          <a:ln>
            <a:noFill/>
          </a:ln>
        </p:spPr>
        <p:txBody>
          <a:bodyPr anchorCtr="0" anchor="t" bIns="91425" lIns="91425" spcFirstLastPara="1" rIns="91425" wrap="square" tIns="91425">
            <a:spAutoFit/>
          </a:bodyPr>
          <a:lstStyle/>
          <a:p>
            <a:pPr indent="-292100" lvl="0" marL="457200" rtl="0" algn="l">
              <a:lnSpc>
                <a:spcPct val="115000"/>
              </a:lnSpc>
              <a:spcBef>
                <a:spcPts val="600"/>
              </a:spcBef>
              <a:spcAft>
                <a:spcPts val="0"/>
              </a:spcAft>
              <a:buClr>
                <a:schemeClr val="dk1"/>
              </a:buClr>
              <a:buSzPts val="1000"/>
              <a:buFont typeface="Titillium Web Light"/>
              <a:buAutoNum type="arabicPeriod" startAt="2"/>
            </a:pPr>
            <a:r>
              <a:rPr lang="en" sz="1000">
                <a:solidFill>
                  <a:schemeClr val="dk1"/>
                </a:solidFill>
                <a:highlight>
                  <a:schemeClr val="lt1"/>
                </a:highlight>
                <a:latin typeface="Titillium Web Light"/>
                <a:ea typeface="Titillium Web Light"/>
                <a:cs typeface="Titillium Web Light"/>
                <a:sym typeface="Titillium Web Light"/>
              </a:rPr>
              <a:t>GrLivArea juga miring ke kanan → banyak rumah ukuran sedang, sedikit rumah sangat besar.</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15000"/>
              </a:lnSpc>
              <a:spcBef>
                <a:spcPts val="600"/>
              </a:spcBef>
              <a:spcAft>
                <a:spcPts val="0"/>
              </a:spcAft>
              <a:buNone/>
            </a:pPr>
            <a:r>
              <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35714"/>
              </a:lnSpc>
              <a:spcBef>
                <a:spcPts val="600"/>
              </a:spcBef>
              <a:spcAft>
                <a:spcPts val="0"/>
              </a:spcAft>
              <a:buNone/>
            </a:pPr>
            <a:r>
              <a:t/>
            </a:r>
            <a:endParaRPr sz="1200">
              <a:solidFill>
                <a:srgbClr val="E3E3E3"/>
              </a:solidFill>
              <a:highlight>
                <a:srgbClr val="383838"/>
              </a:highlight>
              <a:latin typeface="Roboto"/>
              <a:ea typeface="Roboto"/>
              <a:cs typeface="Roboto"/>
              <a:sym typeface="Roboto"/>
            </a:endParaRPr>
          </a:p>
        </p:txBody>
      </p:sp>
      <p:pic>
        <p:nvPicPr>
          <p:cNvPr id="3980" name="Google Shape;3980;p31"/>
          <p:cNvPicPr preferRelativeResize="0"/>
          <p:nvPr/>
        </p:nvPicPr>
        <p:blipFill>
          <a:blip r:embed="rId3">
            <a:alphaModFix/>
          </a:blip>
          <a:stretch>
            <a:fillRect/>
          </a:stretch>
        </p:blipFill>
        <p:spPr>
          <a:xfrm>
            <a:off x="899049" y="924151"/>
            <a:ext cx="2451525" cy="2421550"/>
          </a:xfrm>
          <a:prstGeom prst="rect">
            <a:avLst/>
          </a:prstGeom>
          <a:noFill/>
          <a:ln>
            <a:noFill/>
          </a:ln>
        </p:spPr>
      </p:pic>
      <p:pic>
        <p:nvPicPr>
          <p:cNvPr id="3981" name="Google Shape;3981;p31"/>
          <p:cNvPicPr preferRelativeResize="0"/>
          <p:nvPr/>
        </p:nvPicPr>
        <p:blipFill>
          <a:blip r:embed="rId4">
            <a:alphaModFix/>
          </a:blip>
          <a:stretch>
            <a:fillRect/>
          </a:stretch>
        </p:blipFill>
        <p:spPr>
          <a:xfrm>
            <a:off x="4247270" y="959325"/>
            <a:ext cx="3203500" cy="2172050"/>
          </a:xfrm>
          <a:prstGeom prst="rect">
            <a:avLst/>
          </a:prstGeom>
          <a:noFill/>
          <a:ln>
            <a:noFill/>
          </a:ln>
        </p:spPr>
      </p:pic>
      <p:sp>
        <p:nvSpPr>
          <p:cNvPr id="3982" name="Google Shape;3982;p31"/>
          <p:cNvSpPr txBox="1"/>
          <p:nvPr/>
        </p:nvSpPr>
        <p:spPr>
          <a:xfrm>
            <a:off x="4535300" y="3490925"/>
            <a:ext cx="2873400" cy="17625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GrLivArea menjadi lebih simetris (skewness mendekati 0). Hal ini memudahkan pemodelan statistik atau machine learning karena banyak algoritma bekerja optimal pada data yang mendekati normal.</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15000"/>
              </a:lnSpc>
              <a:spcBef>
                <a:spcPts val="600"/>
              </a:spcBef>
              <a:spcAft>
                <a:spcPts val="0"/>
              </a:spcAft>
              <a:buNone/>
            </a:pPr>
            <a:r>
              <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35714"/>
              </a:lnSpc>
              <a:spcBef>
                <a:spcPts val="600"/>
              </a:spcBef>
              <a:spcAft>
                <a:spcPts val="0"/>
              </a:spcAft>
              <a:buNone/>
            </a:pPr>
            <a:r>
              <a:t/>
            </a:r>
            <a:endParaRPr sz="1200">
              <a:solidFill>
                <a:srgbClr val="E3E3E3"/>
              </a:solidFill>
              <a:highlight>
                <a:srgbClr val="383838"/>
              </a:highlight>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2" name="Shape 3842"/>
        <p:cNvGrpSpPr/>
        <p:nvPr/>
      </p:nvGrpSpPr>
      <p:grpSpPr>
        <a:xfrm>
          <a:off x="0" y="0"/>
          <a:ext cx="0" cy="0"/>
          <a:chOff x="0" y="0"/>
          <a:chExt cx="0" cy="0"/>
        </a:xfrm>
      </p:grpSpPr>
      <p:sp>
        <p:nvSpPr>
          <p:cNvPr id="3843" name="Google Shape;3843;p14"/>
          <p:cNvSpPr txBox="1"/>
          <p:nvPr>
            <p:ph type="title"/>
          </p:nvPr>
        </p:nvSpPr>
        <p:spPr>
          <a:xfrm>
            <a:off x="640225" y="268225"/>
            <a:ext cx="6761100" cy="58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Kompetensi</a:t>
            </a:r>
            <a:endParaRPr b="1">
              <a:latin typeface="Dosis"/>
              <a:ea typeface="Dosis"/>
              <a:cs typeface="Dosis"/>
              <a:sym typeface="Dosis"/>
            </a:endParaRPr>
          </a:p>
        </p:txBody>
      </p:sp>
      <p:graphicFrame>
        <p:nvGraphicFramePr>
          <p:cNvPr id="3844" name="Google Shape;3844;p14"/>
          <p:cNvGraphicFramePr/>
          <p:nvPr/>
        </p:nvGraphicFramePr>
        <p:xfrm>
          <a:off x="731675" y="1309406"/>
          <a:ext cx="3000000" cy="3000000"/>
        </p:xfrm>
        <a:graphic>
          <a:graphicData uri="http://schemas.openxmlformats.org/drawingml/2006/table">
            <a:tbl>
              <a:tblPr>
                <a:noFill/>
                <a:tableStyleId>{2075972A-09F3-4F82-BAF4-F2A214435229}</a:tableStyleId>
              </a:tblPr>
              <a:tblGrid>
                <a:gridCol w="555825"/>
                <a:gridCol w="6241175"/>
              </a:tblGrid>
              <a:tr h="235525">
                <a:tc>
                  <a:txBody>
                    <a:bodyPr/>
                    <a:lstStyle/>
                    <a:p>
                      <a:pPr indent="0" lvl="0" marL="0" rtl="0" algn="l">
                        <a:spcBef>
                          <a:spcPts val="0"/>
                        </a:spcBef>
                        <a:spcAft>
                          <a:spcPts val="0"/>
                        </a:spcAft>
                        <a:buNone/>
                      </a:pPr>
                      <a:r>
                        <a:rPr lang="en">
                          <a:solidFill>
                            <a:srgbClr val="FFFFFF"/>
                          </a:solidFill>
                          <a:latin typeface="Titillium Web Light"/>
                          <a:ea typeface="Titillium Web Light"/>
                          <a:cs typeface="Titillium Web Light"/>
                          <a:sym typeface="Titillium Web Light"/>
                        </a:rPr>
                        <a:t>No</a:t>
                      </a:r>
                      <a:endParaRPr>
                        <a:solidFill>
                          <a:srgbClr val="FFFFFF"/>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0B87A1"/>
                      </a:solidFill>
                      <a:prstDash val="solid"/>
                      <a:round/>
                      <a:headEnd len="sm" w="sm" type="none"/>
                      <a:tailEnd len="sm" w="sm" type="none"/>
                    </a:lnB>
                    <a:solidFill>
                      <a:srgbClr val="80BFB7"/>
                    </a:solidFill>
                  </a:tcPr>
                </a:tc>
                <a:tc>
                  <a:txBody>
                    <a:bodyPr/>
                    <a:lstStyle/>
                    <a:p>
                      <a:pPr indent="0" lvl="0" marL="0" rtl="0" algn="ctr">
                        <a:spcBef>
                          <a:spcPts val="0"/>
                        </a:spcBef>
                        <a:spcAft>
                          <a:spcPts val="0"/>
                        </a:spcAft>
                        <a:buNone/>
                      </a:pPr>
                      <a:r>
                        <a:rPr lang="en" sz="1100">
                          <a:solidFill>
                            <a:srgbClr val="FFFFFF"/>
                          </a:solidFill>
                          <a:latin typeface="Titillium Web Light"/>
                          <a:ea typeface="Titillium Web Light"/>
                          <a:cs typeface="Titillium Web Light"/>
                          <a:sym typeface="Titillium Web Light"/>
                        </a:rPr>
                        <a:t>Kompetensi</a:t>
                      </a:r>
                      <a:endParaRPr sz="1100">
                        <a:solidFill>
                          <a:srgbClr val="FFFFFF"/>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0B87A1"/>
                      </a:solidFill>
                      <a:prstDash val="solid"/>
                      <a:round/>
                      <a:headEnd len="sm" w="sm" type="none"/>
                      <a:tailEnd len="sm" w="sm" type="none"/>
                    </a:lnB>
                    <a:solidFill>
                      <a:srgbClr val="80BFB7"/>
                    </a:solidFill>
                  </a:tcPr>
                </a:tc>
              </a:tr>
              <a:tr h="235500">
                <a:tc>
                  <a:txBody>
                    <a:bodyPr/>
                    <a:lstStyle/>
                    <a:p>
                      <a:pPr indent="0" lvl="0" marL="0" rtl="0" algn="r">
                        <a:spcBef>
                          <a:spcPts val="0"/>
                        </a:spcBef>
                        <a:spcAft>
                          <a:spcPts val="0"/>
                        </a:spcAft>
                        <a:buNone/>
                      </a:pPr>
                      <a:r>
                        <a:rPr lang="en" sz="1000">
                          <a:solidFill>
                            <a:srgbClr val="0B87A1"/>
                          </a:solidFill>
                          <a:latin typeface="Titillium Web Light"/>
                          <a:ea typeface="Titillium Web Light"/>
                          <a:cs typeface="Titillium Web Light"/>
                          <a:sym typeface="Titillium Web Light"/>
                        </a:rPr>
                        <a:t>1</a:t>
                      </a:r>
                      <a:endParaRPr sz="10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l">
                        <a:spcBef>
                          <a:spcPts val="0"/>
                        </a:spcBef>
                        <a:spcAft>
                          <a:spcPts val="0"/>
                        </a:spcAft>
                        <a:buNone/>
                      </a:pPr>
                      <a:r>
                        <a:rPr b="1" lang="en" sz="1000">
                          <a:solidFill>
                            <a:srgbClr val="003B55"/>
                          </a:solidFill>
                          <a:latin typeface="Titillium Web"/>
                          <a:ea typeface="Titillium Web"/>
                          <a:cs typeface="Titillium Web"/>
                          <a:sym typeface="Titillium Web"/>
                        </a:rPr>
                        <a:t>Mampu Membuat Data Frame berupa Baris dan kolom</a:t>
                      </a:r>
                      <a:endParaRPr b="1" sz="1000">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r>
              <a:tr h="345450">
                <a:tc>
                  <a:txBody>
                    <a:bodyPr/>
                    <a:lstStyle/>
                    <a:p>
                      <a:pPr indent="0" lvl="0" marL="0" rtl="0" algn="r">
                        <a:spcBef>
                          <a:spcPts val="0"/>
                        </a:spcBef>
                        <a:spcAft>
                          <a:spcPts val="0"/>
                        </a:spcAft>
                        <a:buNone/>
                      </a:pPr>
                      <a:r>
                        <a:rPr lang="en" sz="1000">
                          <a:solidFill>
                            <a:srgbClr val="0B87A1"/>
                          </a:solidFill>
                          <a:latin typeface="Titillium Web Light"/>
                          <a:ea typeface="Titillium Web Light"/>
                          <a:cs typeface="Titillium Web Light"/>
                          <a:sym typeface="Titillium Web Light"/>
                        </a:rPr>
                        <a:t>2</a:t>
                      </a:r>
                      <a:endParaRPr sz="10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rgbClr val="003B55"/>
                          </a:solidFill>
                          <a:latin typeface="Titillium Web"/>
                          <a:ea typeface="Titillium Web"/>
                          <a:cs typeface="Titillium Web"/>
                          <a:sym typeface="Titillium Web"/>
                        </a:rPr>
                        <a:t>Mampu melakukan analisa data Menggunakan Measure Of Central Tendency dan Measure of Variablility</a:t>
                      </a:r>
                      <a:endParaRPr b="1" sz="1000">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r>
              <a:tr h="290500">
                <a:tc>
                  <a:txBody>
                    <a:bodyPr/>
                    <a:lstStyle/>
                    <a:p>
                      <a:pPr indent="0" lvl="0" marL="0" rtl="0" algn="r">
                        <a:spcBef>
                          <a:spcPts val="0"/>
                        </a:spcBef>
                        <a:spcAft>
                          <a:spcPts val="0"/>
                        </a:spcAft>
                        <a:buNone/>
                      </a:pPr>
                      <a:r>
                        <a:rPr lang="en" sz="1000">
                          <a:solidFill>
                            <a:srgbClr val="0B87A1"/>
                          </a:solidFill>
                          <a:latin typeface="Titillium Web Light"/>
                          <a:ea typeface="Titillium Web Light"/>
                          <a:cs typeface="Titillium Web Light"/>
                          <a:sym typeface="Titillium Web Light"/>
                        </a:rPr>
                        <a:t>3</a:t>
                      </a:r>
                      <a:endParaRPr sz="10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l">
                        <a:spcBef>
                          <a:spcPts val="0"/>
                        </a:spcBef>
                        <a:spcAft>
                          <a:spcPts val="0"/>
                        </a:spcAft>
                        <a:buNone/>
                      </a:pPr>
                      <a:r>
                        <a:rPr b="1" lang="en" sz="1000">
                          <a:solidFill>
                            <a:srgbClr val="003B55"/>
                          </a:solidFill>
                          <a:latin typeface="Titillium Web"/>
                          <a:ea typeface="Titillium Web"/>
                          <a:cs typeface="Titillium Web"/>
                          <a:sym typeface="Titillium Web"/>
                        </a:rPr>
                        <a:t>Mampu Melakukan Hingga Menganalisis Hasil Uji T-Test Pada Python</a:t>
                      </a:r>
                      <a:endParaRPr b="1" sz="1000">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r>
              <a:tr h="314050">
                <a:tc>
                  <a:txBody>
                    <a:bodyPr/>
                    <a:lstStyle/>
                    <a:p>
                      <a:pPr indent="0" lvl="0" marL="0" rtl="0" algn="r">
                        <a:spcBef>
                          <a:spcPts val="0"/>
                        </a:spcBef>
                        <a:spcAft>
                          <a:spcPts val="0"/>
                        </a:spcAft>
                        <a:buNone/>
                      </a:pPr>
                      <a:r>
                        <a:rPr lang="en" sz="1000">
                          <a:solidFill>
                            <a:srgbClr val="0B87A1"/>
                          </a:solidFill>
                          <a:latin typeface="Titillium Web Light"/>
                          <a:ea typeface="Titillium Web Light"/>
                          <a:cs typeface="Titillium Web Light"/>
                          <a:sym typeface="Titillium Web Light"/>
                        </a:rPr>
                        <a:t>4</a:t>
                      </a:r>
                      <a:endParaRPr sz="10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chemeClr val="dk1"/>
                          </a:solidFill>
                          <a:latin typeface="Titillium Web"/>
                          <a:ea typeface="Titillium Web"/>
                          <a:cs typeface="Titillium Web"/>
                          <a:sym typeface="Titillium Web"/>
                        </a:rPr>
                        <a:t>Mampu Menerapkan Proses Exploratory Data Analyst (EDA)</a:t>
                      </a:r>
                      <a:endParaRPr b="1" sz="1000">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r>
              <a:tr h="337600">
                <a:tc>
                  <a:txBody>
                    <a:bodyPr/>
                    <a:lstStyle/>
                    <a:p>
                      <a:pPr indent="0" lvl="0" marL="0" rtl="0" algn="r">
                        <a:spcBef>
                          <a:spcPts val="0"/>
                        </a:spcBef>
                        <a:spcAft>
                          <a:spcPts val="0"/>
                        </a:spcAft>
                        <a:buNone/>
                      </a:pPr>
                      <a:r>
                        <a:rPr lang="en" sz="1000">
                          <a:solidFill>
                            <a:srgbClr val="0B87A1"/>
                          </a:solidFill>
                          <a:latin typeface="Titillium Web Light"/>
                          <a:ea typeface="Titillium Web Light"/>
                          <a:cs typeface="Titillium Web Light"/>
                          <a:sym typeface="Titillium Web Light"/>
                        </a:rPr>
                        <a:t>5</a:t>
                      </a:r>
                      <a:endParaRPr sz="10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l">
                        <a:spcBef>
                          <a:spcPts val="0"/>
                        </a:spcBef>
                        <a:spcAft>
                          <a:spcPts val="0"/>
                        </a:spcAft>
                        <a:buNone/>
                      </a:pPr>
                      <a:r>
                        <a:rPr b="1" lang="en" sz="1000">
                          <a:solidFill>
                            <a:schemeClr val="dk1"/>
                          </a:solidFill>
                          <a:latin typeface="Titillium Web"/>
                          <a:ea typeface="Titillium Web"/>
                          <a:cs typeface="Titillium Web"/>
                          <a:sym typeface="Titillium Web"/>
                        </a:rPr>
                        <a:t>Mampu Menerjemahkan Data Menjadi Visualisasi Data</a:t>
                      </a:r>
                      <a:endParaRPr b="1" sz="1000">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r>
              <a:tr h="502500">
                <a:tc>
                  <a:txBody>
                    <a:bodyPr/>
                    <a:lstStyle/>
                    <a:p>
                      <a:pPr indent="0" lvl="0" marL="0" rtl="0" algn="r">
                        <a:spcBef>
                          <a:spcPts val="0"/>
                        </a:spcBef>
                        <a:spcAft>
                          <a:spcPts val="0"/>
                        </a:spcAft>
                        <a:buNone/>
                      </a:pPr>
                      <a:r>
                        <a:rPr lang="en" sz="1000">
                          <a:solidFill>
                            <a:srgbClr val="0B87A1"/>
                          </a:solidFill>
                          <a:latin typeface="Titillium Web Light"/>
                          <a:ea typeface="Titillium Web Light"/>
                          <a:cs typeface="Titillium Web Light"/>
                          <a:sym typeface="Titillium Web Light"/>
                        </a:rPr>
                        <a:t>6</a:t>
                      </a:r>
                      <a:endParaRPr sz="10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c>
                  <a:txBody>
                    <a:bodyPr/>
                    <a:lstStyle/>
                    <a:p>
                      <a:pPr indent="0" lvl="0" marL="0" rtl="0" algn="l">
                        <a:spcBef>
                          <a:spcPts val="0"/>
                        </a:spcBef>
                        <a:spcAft>
                          <a:spcPts val="0"/>
                        </a:spcAft>
                        <a:buNone/>
                      </a:pPr>
                      <a:r>
                        <a:rPr b="1" lang="en" sz="1000">
                          <a:solidFill>
                            <a:srgbClr val="003B55"/>
                          </a:solidFill>
                          <a:latin typeface="Titillium Web"/>
                          <a:ea typeface="Titillium Web"/>
                          <a:cs typeface="Titillium Web"/>
                          <a:sym typeface="Titillium Web"/>
                        </a:rPr>
                        <a:t>Mampu Mengimplementasikan Machine Learning Model Menggunakan Algoritma Supervised atau Unsupervised Learning</a:t>
                      </a:r>
                      <a:endParaRPr b="1" sz="1000">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r>
              <a:tr h="510375">
                <a:tc>
                  <a:txBody>
                    <a:bodyPr/>
                    <a:lstStyle/>
                    <a:p>
                      <a:pPr indent="0" lvl="0" marL="0" rtl="0" algn="r">
                        <a:spcBef>
                          <a:spcPts val="0"/>
                        </a:spcBef>
                        <a:spcAft>
                          <a:spcPts val="0"/>
                        </a:spcAft>
                        <a:buNone/>
                      </a:pPr>
                      <a:r>
                        <a:rPr lang="en" sz="1000">
                          <a:solidFill>
                            <a:srgbClr val="0B87A1"/>
                          </a:solidFill>
                          <a:latin typeface="Titillium Web Light"/>
                          <a:ea typeface="Titillium Web Light"/>
                          <a:cs typeface="Titillium Web Light"/>
                          <a:sym typeface="Titillium Web Light"/>
                        </a:rPr>
                        <a:t>7</a:t>
                      </a:r>
                      <a:endParaRPr sz="10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l">
                        <a:spcBef>
                          <a:spcPts val="0"/>
                        </a:spcBef>
                        <a:spcAft>
                          <a:spcPts val="0"/>
                        </a:spcAft>
                        <a:buNone/>
                      </a:pPr>
                      <a:r>
                        <a:rPr b="1" lang="en" sz="1000">
                          <a:solidFill>
                            <a:schemeClr val="dk1"/>
                          </a:solidFill>
                          <a:latin typeface="Titillium Web"/>
                          <a:ea typeface="Titillium Web"/>
                          <a:cs typeface="Titillium Web"/>
                          <a:sym typeface="Titillium Web"/>
                        </a:rPr>
                        <a:t>Mampu Mengimplementasikan Deep Learning Model Menggunakan Algoritma Artificial Neural Networks (ANN)</a:t>
                      </a:r>
                      <a:endParaRPr b="1" sz="1000">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r>
            </a:tbl>
          </a:graphicData>
        </a:graphic>
      </p:graphicFrame>
      <p:sp>
        <p:nvSpPr>
          <p:cNvPr id="3845" name="Google Shape;3845;p1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6" name="Shape 3986"/>
        <p:cNvGrpSpPr/>
        <p:nvPr/>
      </p:nvGrpSpPr>
      <p:grpSpPr>
        <a:xfrm>
          <a:off x="0" y="0"/>
          <a:ext cx="0" cy="0"/>
          <a:chOff x="0" y="0"/>
          <a:chExt cx="0" cy="0"/>
        </a:xfrm>
      </p:grpSpPr>
      <p:sp>
        <p:nvSpPr>
          <p:cNvPr id="3987" name="Google Shape;3987;p32"/>
          <p:cNvSpPr txBox="1"/>
          <p:nvPr>
            <p:ph idx="1" type="body"/>
          </p:nvPr>
        </p:nvSpPr>
        <p:spPr>
          <a:xfrm>
            <a:off x="666800" y="1028700"/>
            <a:ext cx="6937500" cy="35697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3988" name="Google Shape;3988;p32"/>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Pool Area</a:t>
            </a:r>
            <a:endParaRPr b="1">
              <a:latin typeface="Dosis"/>
              <a:ea typeface="Dosis"/>
              <a:cs typeface="Dosis"/>
              <a:sym typeface="Dosis"/>
            </a:endParaRPr>
          </a:p>
        </p:txBody>
      </p:sp>
      <p:sp>
        <p:nvSpPr>
          <p:cNvPr id="3989" name="Google Shape;3989;p3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990" name="Google Shape;3990;p32"/>
          <p:cNvSpPr txBox="1"/>
          <p:nvPr/>
        </p:nvSpPr>
        <p:spPr>
          <a:xfrm>
            <a:off x="640225" y="3849500"/>
            <a:ext cx="3465900" cy="1231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PoolArea ekstrem → sebagian besar rumah punya kolam renang nol m², hanya sedikit yang memiliki kolam, sehingga distribusinya sangat tidak merata.</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15000"/>
              </a:lnSpc>
              <a:spcBef>
                <a:spcPts val="600"/>
              </a:spcBef>
              <a:spcAft>
                <a:spcPts val="0"/>
              </a:spcAft>
              <a:buNone/>
            </a:pPr>
            <a:r>
              <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35714"/>
              </a:lnSpc>
              <a:spcBef>
                <a:spcPts val="600"/>
              </a:spcBef>
              <a:spcAft>
                <a:spcPts val="0"/>
              </a:spcAft>
              <a:buNone/>
            </a:pPr>
            <a:r>
              <a:t/>
            </a:r>
            <a:endParaRPr sz="1200">
              <a:solidFill>
                <a:srgbClr val="E3E3E3"/>
              </a:solidFill>
              <a:highlight>
                <a:srgbClr val="383838"/>
              </a:highlight>
              <a:latin typeface="Roboto"/>
              <a:ea typeface="Roboto"/>
              <a:cs typeface="Roboto"/>
              <a:sym typeface="Roboto"/>
            </a:endParaRPr>
          </a:p>
        </p:txBody>
      </p:sp>
      <p:pic>
        <p:nvPicPr>
          <p:cNvPr id="3991" name="Google Shape;3991;p32"/>
          <p:cNvPicPr preferRelativeResize="0"/>
          <p:nvPr/>
        </p:nvPicPr>
        <p:blipFill>
          <a:blip r:embed="rId3">
            <a:alphaModFix/>
          </a:blip>
          <a:stretch>
            <a:fillRect/>
          </a:stretch>
        </p:blipFill>
        <p:spPr>
          <a:xfrm>
            <a:off x="640225" y="1143025"/>
            <a:ext cx="2809100" cy="2752126"/>
          </a:xfrm>
          <a:prstGeom prst="rect">
            <a:avLst/>
          </a:prstGeom>
          <a:noFill/>
          <a:ln>
            <a:noFill/>
          </a:ln>
        </p:spPr>
      </p:pic>
      <p:pic>
        <p:nvPicPr>
          <p:cNvPr id="3992" name="Google Shape;3992;p32"/>
          <p:cNvPicPr preferRelativeResize="0"/>
          <p:nvPr/>
        </p:nvPicPr>
        <p:blipFill>
          <a:blip r:embed="rId4">
            <a:alphaModFix/>
          </a:blip>
          <a:stretch>
            <a:fillRect/>
          </a:stretch>
        </p:blipFill>
        <p:spPr>
          <a:xfrm>
            <a:off x="4152009" y="1143025"/>
            <a:ext cx="3425791" cy="2307175"/>
          </a:xfrm>
          <a:prstGeom prst="rect">
            <a:avLst/>
          </a:prstGeom>
          <a:noFill/>
          <a:ln>
            <a:noFill/>
          </a:ln>
        </p:spPr>
      </p:pic>
      <p:sp>
        <p:nvSpPr>
          <p:cNvPr id="3993" name="Google Shape;3993;p32"/>
          <p:cNvSpPr txBox="1"/>
          <p:nvPr/>
        </p:nvSpPr>
        <p:spPr>
          <a:xfrm>
            <a:off x="4600850" y="3780500"/>
            <a:ext cx="3378000" cy="130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Untuk PoolArea, transformasi log10 membantu mengecilkan efek nilai besar, tetapi karena terlalu banyak nilai 0, distribusi tetap tidak merata. Variabel ini mungkin perlu diproses berbeda (misalnya dipisahkan menjadi "punya kolam" vs "tidak punya kolam").</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35714"/>
              </a:lnSpc>
              <a:spcBef>
                <a:spcPts val="600"/>
              </a:spcBef>
              <a:spcAft>
                <a:spcPts val="0"/>
              </a:spcAft>
              <a:buNone/>
            </a:pPr>
            <a:r>
              <a:t/>
            </a:r>
            <a:endParaRPr sz="1000">
              <a:solidFill>
                <a:schemeClr val="dk1"/>
              </a:solidFill>
              <a:highlight>
                <a:schemeClr val="lt1"/>
              </a:highlight>
              <a:latin typeface="Titillium Web Light"/>
              <a:ea typeface="Titillium Web Light"/>
              <a:cs typeface="Titillium Web Light"/>
              <a:sym typeface="Titillium Web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7" name="Shape 3997"/>
        <p:cNvGrpSpPr/>
        <p:nvPr/>
      </p:nvGrpSpPr>
      <p:grpSpPr>
        <a:xfrm>
          <a:off x="0" y="0"/>
          <a:ext cx="0" cy="0"/>
          <a:chOff x="0" y="0"/>
          <a:chExt cx="0" cy="0"/>
        </a:xfrm>
      </p:grpSpPr>
      <p:sp>
        <p:nvSpPr>
          <p:cNvPr id="3998" name="Google Shape;3998;p33"/>
          <p:cNvSpPr txBox="1"/>
          <p:nvPr>
            <p:ph idx="1" type="body"/>
          </p:nvPr>
        </p:nvSpPr>
        <p:spPr>
          <a:xfrm>
            <a:off x="705825" y="1157500"/>
            <a:ext cx="6854700" cy="34707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3999" name="Google Shape;3999;p33"/>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GrLiveArea vs SalePrice</a:t>
            </a:r>
            <a:endParaRPr b="1">
              <a:latin typeface="Dosis"/>
              <a:ea typeface="Dosis"/>
              <a:cs typeface="Dosis"/>
              <a:sym typeface="Dosis"/>
            </a:endParaRPr>
          </a:p>
        </p:txBody>
      </p:sp>
      <p:sp>
        <p:nvSpPr>
          <p:cNvPr id="4000" name="Google Shape;4000;p33"/>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001" name="Google Shape;4001;p33"/>
          <p:cNvSpPr txBox="1"/>
          <p:nvPr/>
        </p:nvSpPr>
        <p:spPr>
          <a:xfrm>
            <a:off x="602775" y="3579000"/>
            <a:ext cx="3495000" cy="1377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GrLivArea vs SalePrice</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just">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Terlihat tren positif: semakin besar luas rumah (GrLivArea), semakin tinggi harga (SalePrice).</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just">
              <a:lnSpc>
                <a:spcPct val="115000"/>
              </a:lnSpc>
              <a:spcBef>
                <a:spcPts val="600"/>
              </a:spcBef>
              <a:spcAft>
                <a:spcPts val="600"/>
              </a:spcAft>
              <a:buNone/>
            </a:pPr>
            <a:r>
              <a:rPr lang="en" sz="1000">
                <a:solidFill>
                  <a:schemeClr val="dk1"/>
                </a:solidFill>
                <a:highlight>
                  <a:schemeClr val="lt1"/>
                </a:highlight>
                <a:latin typeface="Titillium Web Light"/>
                <a:ea typeface="Titillium Web Light"/>
                <a:cs typeface="Titillium Web Light"/>
                <a:sym typeface="Titillium Web Light"/>
              </a:rPr>
              <a:t>Ada beberapa outlier rumah dengan GrLivArea besar tapi harga jauh lebih rendah dari tren umum → perlu dicek apakah itu data salah atau rumahnya punya kondisi khusus.</a:t>
            </a:r>
            <a:endParaRPr sz="1000">
              <a:solidFill>
                <a:srgbClr val="E3E3E3"/>
              </a:solidFill>
              <a:highlight>
                <a:srgbClr val="383838"/>
              </a:highlight>
              <a:latin typeface="Roboto"/>
              <a:ea typeface="Roboto"/>
              <a:cs typeface="Roboto"/>
              <a:sym typeface="Roboto"/>
            </a:endParaRPr>
          </a:p>
        </p:txBody>
      </p:sp>
      <p:pic>
        <p:nvPicPr>
          <p:cNvPr id="4002" name="Google Shape;4002;p33"/>
          <p:cNvPicPr preferRelativeResize="0"/>
          <p:nvPr/>
        </p:nvPicPr>
        <p:blipFill rotWithShape="1">
          <a:blip r:embed="rId3">
            <a:alphaModFix/>
          </a:blip>
          <a:srcRect b="0" l="823" r="0" t="0"/>
          <a:stretch/>
        </p:blipFill>
        <p:spPr>
          <a:xfrm>
            <a:off x="640225" y="959325"/>
            <a:ext cx="3068915" cy="2525176"/>
          </a:xfrm>
          <a:prstGeom prst="rect">
            <a:avLst/>
          </a:prstGeom>
          <a:noFill/>
          <a:ln>
            <a:noFill/>
          </a:ln>
        </p:spPr>
      </p:pic>
      <p:pic>
        <p:nvPicPr>
          <p:cNvPr id="4003" name="Google Shape;4003;p33"/>
          <p:cNvPicPr preferRelativeResize="0"/>
          <p:nvPr/>
        </p:nvPicPr>
        <p:blipFill>
          <a:blip r:embed="rId4">
            <a:alphaModFix/>
          </a:blip>
          <a:stretch>
            <a:fillRect/>
          </a:stretch>
        </p:blipFill>
        <p:spPr>
          <a:xfrm>
            <a:off x="4394325" y="959325"/>
            <a:ext cx="3082200" cy="2473950"/>
          </a:xfrm>
          <a:prstGeom prst="rect">
            <a:avLst/>
          </a:prstGeom>
          <a:noFill/>
          <a:ln>
            <a:noFill/>
          </a:ln>
        </p:spPr>
      </p:pic>
      <p:sp>
        <p:nvSpPr>
          <p:cNvPr id="4004" name="Google Shape;4004;p33"/>
          <p:cNvSpPr txBox="1"/>
          <p:nvPr/>
        </p:nvSpPr>
        <p:spPr>
          <a:xfrm>
            <a:off x="4481850" y="3709925"/>
            <a:ext cx="3621600" cy="163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GrLivArea vs SalePrice</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just">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Terlihat korelasi positif kuat: semakin besar luas rumah (GrLivArea), harga jual (SalePrice) cenderung meningkat.</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just">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Terdapat beberapa outlier rumah dengan GrLivArea besar tapi harga rendah → bisa jadi rumah tersebut butuh renovasi atau ada faktor eksternal (lokasi, kerusakan, dll).</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just">
              <a:lnSpc>
                <a:spcPct val="115000"/>
              </a:lnSpc>
              <a:spcBef>
                <a:spcPts val="600"/>
              </a:spcBef>
              <a:spcAft>
                <a:spcPts val="600"/>
              </a:spcAft>
              <a:buNone/>
            </a:pPr>
            <a:r>
              <a:t/>
            </a:r>
            <a:endParaRPr sz="1000">
              <a:solidFill>
                <a:schemeClr val="dk1"/>
              </a:solidFill>
              <a:highlight>
                <a:schemeClr val="lt1"/>
              </a:highlight>
              <a:latin typeface="Titillium Web Light"/>
              <a:ea typeface="Titillium Web Light"/>
              <a:cs typeface="Titillium Web Light"/>
              <a:sym typeface="Titillium Web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8" name="Shape 4008"/>
        <p:cNvGrpSpPr/>
        <p:nvPr/>
      </p:nvGrpSpPr>
      <p:grpSpPr>
        <a:xfrm>
          <a:off x="0" y="0"/>
          <a:ext cx="0" cy="0"/>
          <a:chOff x="0" y="0"/>
          <a:chExt cx="0" cy="0"/>
        </a:xfrm>
      </p:grpSpPr>
      <p:sp>
        <p:nvSpPr>
          <p:cNvPr id="4009" name="Google Shape;4009;p34"/>
          <p:cNvSpPr txBox="1"/>
          <p:nvPr>
            <p:ph idx="1" type="body"/>
          </p:nvPr>
        </p:nvSpPr>
        <p:spPr>
          <a:xfrm>
            <a:off x="718300" y="1558475"/>
            <a:ext cx="6859500" cy="30870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4010" name="Google Shape;4010;p34"/>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GarageArea vs SalePrice</a:t>
            </a:r>
            <a:endParaRPr b="1">
              <a:latin typeface="Dosis"/>
              <a:ea typeface="Dosis"/>
              <a:cs typeface="Dosis"/>
              <a:sym typeface="Dosis"/>
            </a:endParaRPr>
          </a:p>
        </p:txBody>
      </p:sp>
      <p:sp>
        <p:nvSpPr>
          <p:cNvPr id="4011" name="Google Shape;4011;p3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012" name="Google Shape;4012;p34"/>
          <p:cNvSpPr txBox="1"/>
          <p:nvPr/>
        </p:nvSpPr>
        <p:spPr>
          <a:xfrm>
            <a:off x="881975" y="3596175"/>
            <a:ext cx="3559200" cy="1377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GarageArea vs SalePrice</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just">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Juga menunjukkan tren positif, tetapi hubungan tidak sekuat GrLivArea. Banyak titik yang menumpuk di sekitar GarageArea 0 → rumah tanpa garasi, biasanya harga lebih rendah. Ada sedikit outlier GarageArea sangat besar tapi harga tidak terlalu tinggi.</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35714"/>
              </a:lnSpc>
              <a:spcBef>
                <a:spcPts val="600"/>
              </a:spcBef>
              <a:spcAft>
                <a:spcPts val="0"/>
              </a:spcAft>
              <a:buNone/>
            </a:pPr>
            <a:r>
              <a:t/>
            </a:r>
            <a:endParaRPr sz="1000">
              <a:solidFill>
                <a:schemeClr val="dk1"/>
              </a:solidFill>
              <a:highlight>
                <a:schemeClr val="lt1"/>
              </a:highlight>
              <a:latin typeface="Titillium Web Light"/>
              <a:ea typeface="Titillium Web Light"/>
              <a:cs typeface="Titillium Web Light"/>
              <a:sym typeface="Titillium Web Light"/>
            </a:endParaRPr>
          </a:p>
        </p:txBody>
      </p:sp>
      <p:pic>
        <p:nvPicPr>
          <p:cNvPr id="4013" name="Google Shape;4013;p34"/>
          <p:cNvPicPr preferRelativeResize="0"/>
          <p:nvPr/>
        </p:nvPicPr>
        <p:blipFill>
          <a:blip r:embed="rId3">
            <a:alphaModFix/>
          </a:blip>
          <a:stretch>
            <a:fillRect/>
          </a:stretch>
        </p:blipFill>
        <p:spPr>
          <a:xfrm>
            <a:off x="745500" y="1009375"/>
            <a:ext cx="3150325" cy="2609200"/>
          </a:xfrm>
          <a:prstGeom prst="rect">
            <a:avLst/>
          </a:prstGeom>
          <a:noFill/>
          <a:ln>
            <a:noFill/>
          </a:ln>
        </p:spPr>
      </p:pic>
      <p:pic>
        <p:nvPicPr>
          <p:cNvPr id="4014" name="Google Shape;4014;p34"/>
          <p:cNvPicPr preferRelativeResize="0"/>
          <p:nvPr/>
        </p:nvPicPr>
        <p:blipFill>
          <a:blip r:embed="rId4">
            <a:alphaModFix/>
          </a:blip>
          <a:stretch>
            <a:fillRect/>
          </a:stretch>
        </p:blipFill>
        <p:spPr>
          <a:xfrm>
            <a:off x="4441175" y="1009375"/>
            <a:ext cx="3150326" cy="2600328"/>
          </a:xfrm>
          <a:prstGeom prst="rect">
            <a:avLst/>
          </a:prstGeom>
          <a:noFill/>
          <a:ln>
            <a:noFill/>
          </a:ln>
        </p:spPr>
      </p:pic>
      <p:sp>
        <p:nvSpPr>
          <p:cNvPr id="4015" name="Google Shape;4015;p34"/>
          <p:cNvSpPr txBox="1"/>
          <p:nvPr/>
        </p:nvSpPr>
        <p:spPr>
          <a:xfrm>
            <a:off x="4682925" y="3582350"/>
            <a:ext cx="3408600" cy="1731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GarageArea vs SalePrice</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just">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Korelasi positif juga terlihat, tetapi tidak sekuat GrLivArea dengan SalePrice. Banyak rumah dengan GarageArea = 0 (tidak memiliki garasi), umumnya harga jualnya lebih rendah. Ada beberapa garasi berukuran sangat besar, namun tidak selalu diikuti harga yang tinggi — menunjukkan luas garasi bukan faktor penentu utama harga.</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just">
              <a:lnSpc>
                <a:spcPct val="115000"/>
              </a:lnSpc>
              <a:spcBef>
                <a:spcPts val="600"/>
              </a:spcBef>
              <a:spcAft>
                <a:spcPts val="0"/>
              </a:spcAft>
              <a:buNone/>
            </a:pPr>
            <a:r>
              <a:t/>
            </a:r>
            <a:endParaRPr sz="1000">
              <a:solidFill>
                <a:schemeClr val="dk1"/>
              </a:solidFill>
              <a:highlight>
                <a:schemeClr val="lt1"/>
              </a:highlight>
              <a:latin typeface="Titillium Web Light"/>
              <a:ea typeface="Titillium Web Light"/>
              <a:cs typeface="Titillium Web Light"/>
              <a:sym typeface="Titillium Web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19" name="Shape 4019"/>
        <p:cNvGrpSpPr/>
        <p:nvPr/>
      </p:nvGrpSpPr>
      <p:grpSpPr>
        <a:xfrm>
          <a:off x="0" y="0"/>
          <a:ext cx="0" cy="0"/>
          <a:chOff x="0" y="0"/>
          <a:chExt cx="0" cy="0"/>
        </a:xfrm>
      </p:grpSpPr>
      <p:sp>
        <p:nvSpPr>
          <p:cNvPr id="4020" name="Google Shape;4020;p35"/>
          <p:cNvSpPr txBox="1"/>
          <p:nvPr>
            <p:ph idx="4294967295" type="title"/>
          </p:nvPr>
        </p:nvSpPr>
        <p:spPr>
          <a:xfrm>
            <a:off x="2194950" y="367325"/>
            <a:ext cx="4754100" cy="138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highlight>
                  <a:srgbClr val="0B87A1"/>
                </a:highlight>
                <a:latin typeface="Titillium Web Light"/>
                <a:ea typeface="Titillium Web Light"/>
                <a:cs typeface="Titillium Web Light"/>
                <a:sym typeface="Titillium Web Light"/>
              </a:rPr>
              <a:t>03. MACHINE LEARNING</a:t>
            </a:r>
            <a:endParaRPr sz="2400">
              <a:solidFill>
                <a:srgbClr val="FFFFFF"/>
              </a:solidFill>
              <a:highlight>
                <a:srgbClr val="0B87A1"/>
              </a:highlight>
              <a:latin typeface="Titillium Web Light"/>
              <a:ea typeface="Titillium Web Light"/>
              <a:cs typeface="Titillium Web Light"/>
              <a:sym typeface="Titillium Web Light"/>
            </a:endParaRPr>
          </a:p>
        </p:txBody>
      </p:sp>
      <p:sp>
        <p:nvSpPr>
          <p:cNvPr id="4021" name="Google Shape;4021;p3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5" name="Shape 4025"/>
        <p:cNvGrpSpPr/>
        <p:nvPr/>
      </p:nvGrpSpPr>
      <p:grpSpPr>
        <a:xfrm>
          <a:off x="0" y="0"/>
          <a:ext cx="0" cy="0"/>
          <a:chOff x="0" y="0"/>
          <a:chExt cx="0" cy="0"/>
        </a:xfrm>
      </p:grpSpPr>
      <p:sp>
        <p:nvSpPr>
          <p:cNvPr id="4026" name="Google Shape;4026;p36"/>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304800" lvl="0" marL="457200" rtl="0" algn="just">
              <a:spcBef>
                <a:spcPts val="600"/>
              </a:spcBef>
              <a:spcAft>
                <a:spcPts val="0"/>
              </a:spcAft>
              <a:buSzPts val="1200"/>
              <a:buChar char="▪"/>
            </a:pPr>
            <a:r>
              <a:rPr lang="en" sz="1200"/>
              <a:t>Penjualan mobil merupakan salah satu sektor penting dalam industri otomotif yang dipengaruhi oleh berbagai faktor seperti harga, pendapatan konsumen, tren pasar, hingga kondisi ekonomi.</a:t>
            </a:r>
            <a:endParaRPr sz="1200"/>
          </a:p>
          <a:p>
            <a:pPr indent="0" lvl="0" marL="0" rtl="0" algn="just">
              <a:spcBef>
                <a:spcPts val="600"/>
              </a:spcBef>
              <a:spcAft>
                <a:spcPts val="0"/>
              </a:spcAft>
              <a:buNone/>
            </a:pPr>
            <a:r>
              <a:t/>
            </a:r>
            <a:endParaRPr sz="1200"/>
          </a:p>
          <a:p>
            <a:pPr indent="-304800" lvl="0" marL="457200" rtl="0" algn="just">
              <a:spcBef>
                <a:spcPts val="600"/>
              </a:spcBef>
              <a:spcAft>
                <a:spcPts val="0"/>
              </a:spcAft>
              <a:buSzPts val="1200"/>
              <a:buChar char="▪"/>
            </a:pPr>
            <a:r>
              <a:rPr lang="en" sz="1200"/>
              <a:t>Pada kasus ini adalah pengaplikasian </a:t>
            </a:r>
            <a:r>
              <a:rPr i="1" lang="en" sz="1200"/>
              <a:t>machine learning</a:t>
            </a:r>
            <a:r>
              <a:rPr lang="en" sz="1200"/>
              <a:t> menggunakan dataset Automobile Sales Data dari</a:t>
            </a:r>
            <a:r>
              <a:rPr lang="en" sz="1200">
                <a:uFill>
                  <a:noFill/>
                </a:uFill>
                <a:hlinkClick r:id="rId3"/>
              </a:rPr>
              <a:t> </a:t>
            </a:r>
            <a:r>
              <a:rPr lang="en" sz="1200" u="sng">
                <a:hlinkClick r:id="rId4"/>
              </a:rPr>
              <a:t>Kaggle</a:t>
            </a:r>
            <a:r>
              <a:rPr lang="en" sz="1200"/>
              <a:t>.</a:t>
            </a:r>
            <a:br>
              <a:rPr lang="en" sz="1200"/>
            </a:br>
            <a:endParaRPr sz="1200"/>
          </a:p>
          <a:p>
            <a:pPr indent="-304800" lvl="0" marL="457200" rtl="0" algn="just">
              <a:spcBef>
                <a:spcPts val="0"/>
              </a:spcBef>
              <a:spcAft>
                <a:spcPts val="0"/>
              </a:spcAft>
              <a:buSzPts val="1200"/>
              <a:buChar char="▪"/>
            </a:pPr>
            <a:r>
              <a:rPr lang="en" sz="1200"/>
              <a:t>Kasus ini digunakan sebagai studi kasus end-to-end yang mencakup proses pengumpulan data, eksplorasi, </a:t>
            </a:r>
            <a:r>
              <a:rPr i="1" lang="en" sz="1200"/>
              <a:t>feature engineering</a:t>
            </a:r>
            <a:r>
              <a:rPr lang="en" sz="1200"/>
              <a:t>, pemodelan, dan evaluasi kinerja model untuk memprediksi penjualan mobil.</a:t>
            </a:r>
            <a:br>
              <a:rPr lang="en" sz="1200"/>
            </a:br>
            <a:endParaRPr sz="1200"/>
          </a:p>
          <a:p>
            <a:pPr indent="-304800" lvl="0" marL="457200" rtl="0" algn="just">
              <a:spcBef>
                <a:spcPts val="0"/>
              </a:spcBef>
              <a:spcAft>
                <a:spcPts val="0"/>
              </a:spcAft>
              <a:buSzPts val="1200"/>
              <a:buChar char="▪"/>
            </a:pPr>
            <a:r>
              <a:rPr lang="en" sz="1200"/>
              <a:t>Cara penyelesaian masalah yaitu melakukan Exploratory Data Analysis (</a:t>
            </a:r>
            <a:r>
              <a:rPr i="1" lang="en" sz="1200"/>
              <a:t>Data Understanding, Missing Values, Outlier, Correlation Matrix, Trend Analysis</a:t>
            </a:r>
            <a:r>
              <a:rPr lang="en" sz="1200"/>
              <a:t>), Modeling (</a:t>
            </a:r>
            <a:r>
              <a:rPr i="1" lang="en" sz="1200"/>
              <a:t>Baseline Model, Cross Validation, Feature Selection, Hyperparameter Tuning, Ensemble Model</a:t>
            </a:r>
            <a:r>
              <a:rPr lang="en" sz="1200"/>
              <a:t>), serta Model Evaluation untuk menilai performa prediksi.</a:t>
            </a:r>
            <a:endParaRPr sz="1200"/>
          </a:p>
        </p:txBody>
      </p:sp>
      <p:sp>
        <p:nvSpPr>
          <p:cNvPr id="4027" name="Google Shape;4027;p36"/>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Overview &amp; Background</a:t>
            </a:r>
            <a:endParaRPr b="1">
              <a:latin typeface="Dosis"/>
              <a:ea typeface="Dosis"/>
              <a:cs typeface="Dosis"/>
              <a:sym typeface="Dosis"/>
            </a:endParaRPr>
          </a:p>
        </p:txBody>
      </p:sp>
      <p:sp>
        <p:nvSpPr>
          <p:cNvPr id="4028" name="Google Shape;4028;p3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2" name="Shape 4032"/>
        <p:cNvGrpSpPr/>
        <p:nvPr/>
      </p:nvGrpSpPr>
      <p:grpSpPr>
        <a:xfrm>
          <a:off x="0" y="0"/>
          <a:ext cx="0" cy="0"/>
          <a:chOff x="0" y="0"/>
          <a:chExt cx="0" cy="0"/>
        </a:xfrm>
      </p:grpSpPr>
      <p:sp>
        <p:nvSpPr>
          <p:cNvPr id="4033" name="Google Shape;4033;p37"/>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0" lvl="0" marL="0" rtl="0" algn="just">
              <a:spcBef>
                <a:spcPts val="600"/>
              </a:spcBef>
              <a:spcAft>
                <a:spcPts val="0"/>
              </a:spcAft>
              <a:buNone/>
            </a:pPr>
            <a:r>
              <a:t/>
            </a:r>
            <a:endParaRPr sz="1200"/>
          </a:p>
          <a:p>
            <a:pPr indent="0" lvl="0" marL="0" rtl="0" algn="just">
              <a:spcBef>
                <a:spcPts val="600"/>
              </a:spcBef>
              <a:spcAft>
                <a:spcPts val="0"/>
              </a:spcAft>
              <a:buNone/>
            </a:pPr>
            <a:r>
              <a:t/>
            </a:r>
            <a:endParaRPr sz="1200"/>
          </a:p>
          <a:p>
            <a:pPr indent="0" lvl="0" marL="0" rtl="0" algn="just">
              <a:spcBef>
                <a:spcPts val="600"/>
              </a:spcBef>
              <a:spcAft>
                <a:spcPts val="0"/>
              </a:spcAft>
              <a:buNone/>
            </a:pPr>
            <a:r>
              <a:t/>
            </a:r>
            <a:endParaRPr sz="1200"/>
          </a:p>
          <a:p>
            <a:pPr indent="0" lvl="0" marL="0" rtl="0" algn="just">
              <a:spcBef>
                <a:spcPts val="600"/>
              </a:spcBef>
              <a:spcAft>
                <a:spcPts val="0"/>
              </a:spcAft>
              <a:buNone/>
            </a:pPr>
            <a:r>
              <a:t/>
            </a:r>
            <a:endParaRPr sz="1200"/>
          </a:p>
          <a:p>
            <a:pPr indent="0" lvl="0" marL="0" rtl="0" algn="just">
              <a:spcBef>
                <a:spcPts val="600"/>
              </a:spcBef>
              <a:spcAft>
                <a:spcPts val="0"/>
              </a:spcAft>
              <a:buNone/>
            </a:pPr>
            <a:r>
              <a:t/>
            </a:r>
            <a:endParaRPr sz="1200"/>
          </a:p>
          <a:p>
            <a:pPr indent="0" lvl="0" marL="0" rtl="0" algn="just">
              <a:spcBef>
                <a:spcPts val="600"/>
              </a:spcBef>
              <a:spcAft>
                <a:spcPts val="0"/>
              </a:spcAft>
              <a:buNone/>
            </a:pPr>
            <a:r>
              <a:t/>
            </a:r>
            <a:endParaRPr sz="1200"/>
          </a:p>
          <a:p>
            <a:pPr indent="0" lvl="0" marL="0" rtl="0" algn="just">
              <a:spcBef>
                <a:spcPts val="600"/>
              </a:spcBef>
              <a:spcAft>
                <a:spcPts val="0"/>
              </a:spcAft>
              <a:buNone/>
            </a:pPr>
            <a:r>
              <a:t/>
            </a:r>
            <a:endParaRPr sz="1200"/>
          </a:p>
          <a:p>
            <a:pPr indent="0" lvl="0" marL="0" rtl="0" algn="just">
              <a:spcBef>
                <a:spcPts val="600"/>
              </a:spcBef>
              <a:spcAft>
                <a:spcPts val="0"/>
              </a:spcAft>
              <a:buNone/>
            </a:pPr>
            <a:r>
              <a:t/>
            </a:r>
            <a:endParaRPr sz="1200"/>
          </a:p>
          <a:p>
            <a:pPr indent="0" lvl="0" marL="0" rtl="0" algn="just">
              <a:spcBef>
                <a:spcPts val="600"/>
              </a:spcBef>
              <a:spcAft>
                <a:spcPts val="0"/>
              </a:spcAft>
              <a:buNone/>
            </a:pPr>
            <a:r>
              <a:t/>
            </a:r>
            <a:endParaRPr sz="1200"/>
          </a:p>
          <a:p>
            <a:pPr indent="-292100" lvl="0" marL="457200" rtl="0" algn="just">
              <a:spcBef>
                <a:spcPts val="600"/>
              </a:spcBef>
              <a:spcAft>
                <a:spcPts val="0"/>
              </a:spcAft>
              <a:buSzPts val="1000"/>
              <a:buChar char="▪"/>
            </a:pPr>
            <a:r>
              <a:rPr lang="en" sz="1000"/>
              <a:t>Mengetahui tren penjualan mobil per tahun/bulan</a:t>
            </a:r>
            <a:endParaRPr sz="1000"/>
          </a:p>
          <a:p>
            <a:pPr indent="-292100" lvl="0" marL="457200" rtl="0" algn="just">
              <a:spcBef>
                <a:spcPts val="0"/>
              </a:spcBef>
              <a:spcAft>
                <a:spcPts val="0"/>
              </a:spcAft>
              <a:buSzPts val="1000"/>
              <a:buChar char="▪"/>
            </a:pPr>
            <a:r>
              <a:rPr lang="en" sz="1000"/>
              <a:t>Membandingkan penjualan berdasarkan merek atau tipe kendaraan</a:t>
            </a:r>
            <a:endParaRPr sz="1000"/>
          </a:p>
          <a:p>
            <a:pPr indent="-292100" lvl="0" marL="457200" rtl="0" algn="just">
              <a:spcBef>
                <a:spcPts val="0"/>
              </a:spcBef>
              <a:spcAft>
                <a:spcPts val="0"/>
              </a:spcAft>
              <a:buSzPts val="1000"/>
              <a:buChar char="▪"/>
            </a:pPr>
            <a:r>
              <a:rPr lang="en" sz="1000"/>
              <a:t>Melihat faktor yang mempengaruhi penjualan (harga, musim, promosi, dll.)</a:t>
            </a:r>
            <a:endParaRPr sz="1200"/>
          </a:p>
        </p:txBody>
      </p:sp>
      <p:sp>
        <p:nvSpPr>
          <p:cNvPr id="4034" name="Google Shape;4034;p37"/>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Dataset</a:t>
            </a:r>
            <a:endParaRPr b="1">
              <a:latin typeface="Dosis"/>
              <a:ea typeface="Dosis"/>
              <a:cs typeface="Dosis"/>
              <a:sym typeface="Dosis"/>
            </a:endParaRPr>
          </a:p>
        </p:txBody>
      </p:sp>
      <p:sp>
        <p:nvSpPr>
          <p:cNvPr id="4035" name="Google Shape;4035;p37"/>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36" name="Google Shape;4036;p37"/>
          <p:cNvPicPr preferRelativeResize="0"/>
          <p:nvPr/>
        </p:nvPicPr>
        <p:blipFill>
          <a:blip r:embed="rId3">
            <a:alphaModFix/>
          </a:blip>
          <a:stretch>
            <a:fillRect/>
          </a:stretch>
        </p:blipFill>
        <p:spPr>
          <a:xfrm>
            <a:off x="1070425" y="1410499"/>
            <a:ext cx="6338276" cy="223752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0" name="Shape 4040"/>
        <p:cNvGrpSpPr/>
        <p:nvPr/>
      </p:nvGrpSpPr>
      <p:grpSpPr>
        <a:xfrm>
          <a:off x="0" y="0"/>
          <a:ext cx="0" cy="0"/>
          <a:chOff x="0" y="0"/>
          <a:chExt cx="0" cy="0"/>
        </a:xfrm>
      </p:grpSpPr>
      <p:sp>
        <p:nvSpPr>
          <p:cNvPr id="4041" name="Google Shape;4041;p38"/>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304800" lvl="0" marL="457200" rtl="0" algn="just">
              <a:spcBef>
                <a:spcPts val="600"/>
              </a:spcBef>
              <a:spcAft>
                <a:spcPts val="0"/>
              </a:spcAft>
              <a:buSzPts val="1200"/>
              <a:buChar char="▪"/>
            </a:pPr>
            <a:r>
              <a:t/>
            </a:r>
            <a:endParaRPr sz="1200"/>
          </a:p>
        </p:txBody>
      </p:sp>
      <p:sp>
        <p:nvSpPr>
          <p:cNvPr id="4042" name="Google Shape;4042;p38"/>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800">
                <a:latin typeface="Dosis"/>
                <a:ea typeface="Dosis"/>
                <a:cs typeface="Dosis"/>
                <a:sym typeface="Dosis"/>
              </a:rPr>
              <a:t>Data Understanding</a:t>
            </a:r>
            <a:endParaRPr b="1" sz="2800">
              <a:latin typeface="Dosis"/>
              <a:ea typeface="Dosis"/>
              <a:cs typeface="Dosis"/>
              <a:sym typeface="Dosis"/>
            </a:endParaRPr>
          </a:p>
        </p:txBody>
      </p:sp>
      <p:sp>
        <p:nvSpPr>
          <p:cNvPr id="4043" name="Google Shape;4043;p3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44" name="Google Shape;4044;p38"/>
          <p:cNvPicPr preferRelativeResize="0"/>
          <p:nvPr/>
        </p:nvPicPr>
        <p:blipFill>
          <a:blip r:embed="rId3">
            <a:alphaModFix/>
          </a:blip>
          <a:stretch>
            <a:fillRect/>
          </a:stretch>
        </p:blipFill>
        <p:spPr>
          <a:xfrm>
            <a:off x="703900" y="1340733"/>
            <a:ext cx="2344800" cy="2462025"/>
          </a:xfrm>
          <a:prstGeom prst="rect">
            <a:avLst/>
          </a:prstGeom>
          <a:noFill/>
          <a:ln>
            <a:noFill/>
          </a:ln>
        </p:spPr>
      </p:pic>
      <p:pic>
        <p:nvPicPr>
          <p:cNvPr id="4045" name="Google Shape;4045;p38"/>
          <p:cNvPicPr preferRelativeResize="0"/>
          <p:nvPr/>
        </p:nvPicPr>
        <p:blipFill>
          <a:blip r:embed="rId4">
            <a:alphaModFix/>
          </a:blip>
          <a:stretch>
            <a:fillRect/>
          </a:stretch>
        </p:blipFill>
        <p:spPr>
          <a:xfrm>
            <a:off x="3420750" y="1340725"/>
            <a:ext cx="938122" cy="24620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9" name="Shape 4049"/>
        <p:cNvGrpSpPr/>
        <p:nvPr/>
      </p:nvGrpSpPr>
      <p:grpSpPr>
        <a:xfrm>
          <a:off x="0" y="0"/>
          <a:ext cx="0" cy="0"/>
          <a:chOff x="0" y="0"/>
          <a:chExt cx="0" cy="0"/>
        </a:xfrm>
      </p:grpSpPr>
      <p:sp>
        <p:nvSpPr>
          <p:cNvPr id="4050" name="Google Shape;4050;p39"/>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t/>
            </a:r>
            <a:endParaRPr sz="1000"/>
          </a:p>
          <a:p>
            <a:pPr indent="0" lvl="0" marL="0" rtl="0" algn="l">
              <a:lnSpc>
                <a:spcPct val="115000"/>
              </a:lnSpc>
              <a:spcBef>
                <a:spcPts val="1400"/>
              </a:spcBef>
              <a:spcAft>
                <a:spcPts val="0"/>
              </a:spcAft>
              <a:buNone/>
            </a:pPr>
            <a:r>
              <a:t/>
            </a:r>
            <a:endParaRPr sz="1000"/>
          </a:p>
          <a:p>
            <a:pPr indent="-292100" lvl="0" marL="457200" rtl="0" algn="l">
              <a:lnSpc>
                <a:spcPct val="115000"/>
              </a:lnSpc>
              <a:spcBef>
                <a:spcPts val="1200"/>
              </a:spcBef>
              <a:spcAft>
                <a:spcPts val="0"/>
              </a:spcAft>
              <a:buClr>
                <a:schemeClr val="dk1"/>
              </a:buClr>
              <a:buSzPts val="1000"/>
              <a:buFont typeface="Titillium Web Light"/>
              <a:buChar char="●"/>
            </a:pPr>
            <a:r>
              <a:rPr lang="en" sz="1000"/>
              <a:t>Tabel menunjukkan ringkasan statistik untuk variabel numerik utama pada dataset.</a:t>
            </a:r>
            <a:endParaRPr sz="1000"/>
          </a:p>
          <a:p>
            <a:pPr indent="-292100" lvl="0" marL="457200" rtl="0" algn="l">
              <a:lnSpc>
                <a:spcPct val="115000"/>
              </a:lnSpc>
              <a:spcBef>
                <a:spcPts val="0"/>
              </a:spcBef>
              <a:spcAft>
                <a:spcPts val="0"/>
              </a:spcAft>
              <a:buClr>
                <a:schemeClr val="dk1"/>
              </a:buClr>
              <a:buSzPts val="1000"/>
              <a:buFont typeface="Arial"/>
              <a:buChar char="●"/>
            </a:pPr>
            <a:r>
              <a:rPr lang="en" sz="1000"/>
              <a:t>Annual_Income rata-rata sekitar Rp 75 juta, median Rp 73 juta → distribusi pendapatan konsumen relatif seimbang.</a:t>
            </a:r>
            <a:endParaRPr sz="1000"/>
          </a:p>
          <a:p>
            <a:pPr indent="-292100" lvl="0" marL="457200" rtl="0" algn="l">
              <a:lnSpc>
                <a:spcPct val="115000"/>
              </a:lnSpc>
              <a:spcBef>
                <a:spcPts val="0"/>
              </a:spcBef>
              <a:spcAft>
                <a:spcPts val="0"/>
              </a:spcAft>
              <a:buClr>
                <a:schemeClr val="dk1"/>
              </a:buClr>
              <a:buSzPts val="1000"/>
              <a:buFont typeface="Arial"/>
              <a:buChar char="●"/>
            </a:pPr>
            <a:r>
              <a:rPr lang="en" sz="1000"/>
              <a:t>Price rata-rata sekitar Rp 320 juta, median Rp 300 juta → terdapat beberapa mobil mewah dengan harga ekstrem (outlier).</a:t>
            </a:r>
            <a:endParaRPr sz="1000"/>
          </a:p>
          <a:p>
            <a:pPr indent="-292100" lvl="0" marL="457200" rtl="0" algn="l">
              <a:lnSpc>
                <a:spcPct val="115000"/>
              </a:lnSpc>
              <a:spcBef>
                <a:spcPts val="0"/>
              </a:spcBef>
              <a:spcAft>
                <a:spcPts val="0"/>
              </a:spcAft>
              <a:buClr>
                <a:schemeClr val="dk1"/>
              </a:buClr>
              <a:buSzPts val="1000"/>
              <a:buFont typeface="Arial"/>
              <a:buChar char="●"/>
            </a:pPr>
            <a:r>
              <a:rPr lang="en" sz="1000"/>
              <a:t>Range dan IQR menunjukkan sebaran data; variabel seperti Price memiliki variasi besar, sementara Dealer_No lebih stabil.</a:t>
            </a:r>
            <a:endParaRPr sz="1000"/>
          </a:p>
          <a:p>
            <a:pPr indent="-292100" lvl="0" marL="457200" rtl="0" algn="l">
              <a:lnSpc>
                <a:spcPct val="115000"/>
              </a:lnSpc>
              <a:spcBef>
                <a:spcPts val="0"/>
              </a:spcBef>
              <a:spcAft>
                <a:spcPts val="0"/>
              </a:spcAft>
              <a:buClr>
                <a:schemeClr val="dk1"/>
              </a:buClr>
              <a:buSzPts val="1000"/>
              <a:buFont typeface="Arial"/>
              <a:buChar char="●"/>
            </a:pPr>
            <a:r>
              <a:rPr lang="en" sz="1000"/>
              <a:t>Informasi ini penting untuk menyiapkan data sebelum proses machine learning, seperti deteksi outlier, scaling, dan feature engineering.</a:t>
            </a:r>
            <a:endParaRPr sz="1000"/>
          </a:p>
          <a:p>
            <a:pPr indent="-304800" lvl="0" marL="457200" rtl="0" algn="just">
              <a:spcBef>
                <a:spcPts val="0"/>
              </a:spcBef>
              <a:spcAft>
                <a:spcPts val="0"/>
              </a:spcAft>
              <a:buSzPts val="1200"/>
              <a:buChar char="▪"/>
            </a:pPr>
            <a:r>
              <a:t/>
            </a:r>
            <a:endParaRPr sz="1200"/>
          </a:p>
        </p:txBody>
      </p:sp>
      <p:sp>
        <p:nvSpPr>
          <p:cNvPr id="4051" name="Google Shape;4051;p39"/>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800">
                <a:latin typeface="Dosis"/>
                <a:ea typeface="Dosis"/>
                <a:cs typeface="Dosis"/>
                <a:sym typeface="Dosis"/>
              </a:rPr>
              <a:t>Data Preparation</a:t>
            </a:r>
            <a:endParaRPr b="1" sz="2800">
              <a:latin typeface="Dosis"/>
              <a:ea typeface="Dosis"/>
              <a:cs typeface="Dosis"/>
              <a:sym typeface="Dosis"/>
            </a:endParaRPr>
          </a:p>
        </p:txBody>
      </p:sp>
      <p:sp>
        <p:nvSpPr>
          <p:cNvPr id="4052" name="Google Shape;4052;p3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53" name="Google Shape;4053;p39"/>
          <p:cNvPicPr preferRelativeResize="0"/>
          <p:nvPr/>
        </p:nvPicPr>
        <p:blipFill>
          <a:blip r:embed="rId3">
            <a:alphaModFix/>
          </a:blip>
          <a:stretch>
            <a:fillRect/>
          </a:stretch>
        </p:blipFill>
        <p:spPr>
          <a:xfrm>
            <a:off x="703900" y="1321075"/>
            <a:ext cx="6859499" cy="72709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7" name="Shape 4057"/>
        <p:cNvGrpSpPr/>
        <p:nvPr/>
      </p:nvGrpSpPr>
      <p:grpSpPr>
        <a:xfrm>
          <a:off x="0" y="0"/>
          <a:ext cx="0" cy="0"/>
          <a:chOff x="0" y="0"/>
          <a:chExt cx="0" cy="0"/>
        </a:xfrm>
      </p:grpSpPr>
      <p:sp>
        <p:nvSpPr>
          <p:cNvPr id="4058" name="Google Shape;4058;p40"/>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304800" lvl="0" marL="457200" rtl="0" algn="just">
              <a:spcBef>
                <a:spcPts val="600"/>
              </a:spcBef>
              <a:spcAft>
                <a:spcPts val="0"/>
              </a:spcAft>
              <a:buSzPts val="1200"/>
              <a:buChar char="▪"/>
            </a:pPr>
            <a:r>
              <a:t/>
            </a:r>
            <a:endParaRPr sz="1200"/>
          </a:p>
        </p:txBody>
      </p:sp>
      <p:sp>
        <p:nvSpPr>
          <p:cNvPr id="4059" name="Google Shape;4059;p40"/>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800">
                <a:latin typeface="Dosis"/>
                <a:ea typeface="Dosis"/>
                <a:cs typeface="Dosis"/>
                <a:sym typeface="Dosis"/>
              </a:rPr>
              <a:t>Exploratory Data Analysis</a:t>
            </a:r>
            <a:endParaRPr b="1">
              <a:latin typeface="Dosis"/>
              <a:ea typeface="Dosis"/>
              <a:cs typeface="Dosis"/>
              <a:sym typeface="Dosis"/>
            </a:endParaRPr>
          </a:p>
        </p:txBody>
      </p:sp>
      <p:sp>
        <p:nvSpPr>
          <p:cNvPr id="4060" name="Google Shape;4060;p4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61" name="Google Shape;4061;p40"/>
          <p:cNvPicPr preferRelativeResize="0"/>
          <p:nvPr/>
        </p:nvPicPr>
        <p:blipFill rotWithShape="1">
          <a:blip r:embed="rId3">
            <a:alphaModFix/>
          </a:blip>
          <a:srcRect b="0" l="1312" r="0" t="0"/>
          <a:stretch/>
        </p:blipFill>
        <p:spPr>
          <a:xfrm>
            <a:off x="762075" y="1321075"/>
            <a:ext cx="3841450" cy="2584025"/>
          </a:xfrm>
          <a:prstGeom prst="rect">
            <a:avLst/>
          </a:prstGeom>
          <a:noFill/>
          <a:ln>
            <a:noFill/>
          </a:ln>
        </p:spPr>
      </p:pic>
      <p:sp>
        <p:nvSpPr>
          <p:cNvPr id="4062" name="Google Shape;4062;p40"/>
          <p:cNvSpPr txBox="1"/>
          <p:nvPr/>
        </p:nvSpPr>
        <p:spPr>
          <a:xfrm>
            <a:off x="761800" y="3914650"/>
            <a:ext cx="6801600" cy="443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Harga mobil cenderung terkonsentrasi di range tertentu (misalnya menengah).</a:t>
            </a:r>
            <a:endParaRPr sz="1000">
              <a:solidFill>
                <a:schemeClr val="dk1"/>
              </a:solidFill>
              <a:latin typeface="Titillium Web Light"/>
              <a:ea typeface="Titillium Web Light"/>
              <a:cs typeface="Titillium Web Light"/>
              <a:sym typeface="Titillium Web Light"/>
            </a:endParaRPr>
          </a:p>
          <a:p>
            <a:pPr indent="0" lvl="0" marL="0" rtl="0" algn="just">
              <a:spcBef>
                <a:spcPts val="0"/>
              </a:spcBef>
              <a:spcAft>
                <a:spcPts val="0"/>
              </a:spcAft>
              <a:buNone/>
            </a:pPr>
            <a:r>
              <a:rPr lang="en" sz="1000">
                <a:solidFill>
                  <a:schemeClr val="dk1"/>
                </a:solidFill>
                <a:latin typeface="Titillium Web Light"/>
                <a:ea typeface="Titillium Web Light"/>
                <a:cs typeface="Titillium Web Light"/>
                <a:sym typeface="Titillium Web Light"/>
              </a:rPr>
              <a:t>Ada beberapa outlier yang menunjukkan mobil mewah dengan harga jauh lebih tinggi</a:t>
            </a:r>
            <a:endParaRPr sz="1000">
              <a:solidFill>
                <a:schemeClr val="dk1"/>
              </a:solidFill>
              <a:latin typeface="Titillium Web Light"/>
              <a:ea typeface="Titillium Web Light"/>
              <a:cs typeface="Titillium Web Light"/>
              <a:sym typeface="Titillium Web Light"/>
            </a:endParaRPr>
          </a:p>
          <a:p>
            <a:pPr indent="0" lvl="0" marL="0" rtl="0" algn="just">
              <a:spcBef>
                <a:spcPts val="0"/>
              </a:spcBef>
              <a:spcAft>
                <a:spcPts val="0"/>
              </a:spcAft>
              <a:buNone/>
            </a:pPr>
            <a:r>
              <a:t/>
            </a:r>
            <a:endParaRPr sz="2400">
              <a:solidFill>
                <a:schemeClr val="dk1"/>
              </a:solidFill>
              <a:latin typeface="Titillium Web Light"/>
              <a:ea typeface="Titillium Web Light"/>
              <a:cs typeface="Titillium Web Light"/>
              <a:sym typeface="Titillium Web 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6" name="Shape 4066"/>
        <p:cNvGrpSpPr/>
        <p:nvPr/>
      </p:nvGrpSpPr>
      <p:grpSpPr>
        <a:xfrm>
          <a:off x="0" y="0"/>
          <a:ext cx="0" cy="0"/>
          <a:chOff x="0" y="0"/>
          <a:chExt cx="0" cy="0"/>
        </a:xfrm>
      </p:grpSpPr>
      <p:sp>
        <p:nvSpPr>
          <p:cNvPr id="4067" name="Google Shape;4067;p41"/>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304800" lvl="0" marL="457200" rtl="0" algn="just">
              <a:spcBef>
                <a:spcPts val="600"/>
              </a:spcBef>
              <a:spcAft>
                <a:spcPts val="0"/>
              </a:spcAft>
              <a:buSzPts val="1200"/>
              <a:buChar char="▪"/>
            </a:pPr>
            <a:r>
              <a:t/>
            </a:r>
            <a:endParaRPr sz="1200"/>
          </a:p>
        </p:txBody>
      </p:sp>
      <p:sp>
        <p:nvSpPr>
          <p:cNvPr id="4068" name="Google Shape;4068;p41"/>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800">
                <a:latin typeface="Dosis"/>
                <a:ea typeface="Dosis"/>
                <a:cs typeface="Dosis"/>
                <a:sym typeface="Dosis"/>
              </a:rPr>
              <a:t>Exploratory Data Analysis</a:t>
            </a:r>
            <a:endParaRPr b="1">
              <a:latin typeface="Dosis"/>
              <a:ea typeface="Dosis"/>
              <a:cs typeface="Dosis"/>
              <a:sym typeface="Dosis"/>
            </a:endParaRPr>
          </a:p>
        </p:txBody>
      </p:sp>
      <p:sp>
        <p:nvSpPr>
          <p:cNvPr id="4069" name="Google Shape;4069;p41"/>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70" name="Google Shape;4070;p41"/>
          <p:cNvPicPr preferRelativeResize="0"/>
          <p:nvPr/>
        </p:nvPicPr>
        <p:blipFill>
          <a:blip r:embed="rId3">
            <a:alphaModFix/>
          </a:blip>
          <a:stretch>
            <a:fillRect/>
          </a:stretch>
        </p:blipFill>
        <p:spPr>
          <a:xfrm>
            <a:off x="703900" y="1181394"/>
            <a:ext cx="4321275" cy="2579774"/>
          </a:xfrm>
          <a:prstGeom prst="rect">
            <a:avLst/>
          </a:prstGeom>
          <a:noFill/>
          <a:ln>
            <a:noFill/>
          </a:ln>
        </p:spPr>
      </p:pic>
      <p:sp>
        <p:nvSpPr>
          <p:cNvPr id="4071" name="Google Shape;4071;p41"/>
          <p:cNvSpPr txBox="1"/>
          <p:nvPr/>
        </p:nvSpPr>
        <p:spPr>
          <a:xfrm>
            <a:off x="700275" y="3797750"/>
            <a:ext cx="6859500" cy="58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Titillium Web Light"/>
                <a:ea typeface="Titillium Web Light"/>
                <a:cs typeface="Titillium Web Light"/>
                <a:sym typeface="Titillium Web Light"/>
              </a:rPr>
              <a:t>Merek menengah punya segmen pasar khusus dengan stabilitas penjualan.</a:t>
            </a:r>
            <a:endParaRPr sz="1000">
              <a:solidFill>
                <a:schemeClr val="dk1"/>
              </a:solidFill>
              <a:latin typeface="Titillium Web Light"/>
              <a:ea typeface="Titillium Web Light"/>
              <a:cs typeface="Titillium Web Light"/>
              <a:sym typeface="Titillium Web Light"/>
            </a:endParaRPr>
          </a:p>
          <a:p>
            <a:pPr indent="0" lvl="0" marL="0" rtl="0" algn="l">
              <a:spcBef>
                <a:spcPts val="0"/>
              </a:spcBef>
              <a:spcAft>
                <a:spcPts val="0"/>
              </a:spcAft>
              <a:buNone/>
            </a:pPr>
            <a:r>
              <a:rPr lang="en" sz="1000">
                <a:solidFill>
                  <a:schemeClr val="dk1"/>
                </a:solidFill>
                <a:latin typeface="Titillium Web Light"/>
                <a:ea typeface="Titillium Web Light"/>
                <a:cs typeface="Titillium Web Light"/>
                <a:sym typeface="Titillium Web Light"/>
              </a:rPr>
              <a:t>Merek premium (BMW, Mercedes, Audi) volumenya kecil tapi margin tinggi.</a:t>
            </a:r>
            <a:endParaRPr sz="1000">
              <a:solidFill>
                <a:schemeClr val="dk1"/>
              </a:solidFill>
              <a:latin typeface="Titillium Web Light"/>
              <a:ea typeface="Titillium Web Light"/>
              <a:cs typeface="Titillium Web Light"/>
              <a:sym typeface="Titillium Web Light"/>
            </a:endParaRPr>
          </a:p>
          <a:p>
            <a:pPr indent="0" lvl="0" marL="0" rtl="0" algn="l">
              <a:spcBef>
                <a:spcPts val="0"/>
              </a:spcBef>
              <a:spcAft>
                <a:spcPts val="0"/>
              </a:spcAft>
              <a:buNone/>
            </a:pPr>
            <a:r>
              <a:rPr lang="en" sz="1000">
                <a:solidFill>
                  <a:schemeClr val="dk1"/>
                </a:solidFill>
                <a:latin typeface="Titillium Web Light"/>
                <a:ea typeface="Titillium Web Light"/>
                <a:cs typeface="Titillium Web Light"/>
                <a:sym typeface="Titillium Web Light"/>
              </a:rPr>
              <a:t>Dealer bisa fokus di merek populer untuk volume, namun tetap manfaatkan merek premium untuk keuntungan per unit.</a:t>
            </a:r>
            <a:endParaRPr sz="1000">
              <a:solidFill>
                <a:schemeClr val="dk1"/>
              </a:solidFill>
              <a:latin typeface="Titillium Web Light"/>
              <a:ea typeface="Titillium Web Light"/>
              <a:cs typeface="Titillium Web Light"/>
              <a:sym typeface="Titillium Web Light"/>
            </a:endParaRPr>
          </a:p>
          <a:p>
            <a:pPr indent="0" lvl="0" marL="0" rtl="0" algn="l">
              <a:spcBef>
                <a:spcPts val="0"/>
              </a:spcBef>
              <a:spcAft>
                <a:spcPts val="0"/>
              </a:spcAft>
              <a:buNone/>
            </a:pPr>
            <a:r>
              <a:t/>
            </a:r>
            <a:endParaRPr sz="1000">
              <a:solidFill>
                <a:schemeClr val="dk1"/>
              </a:solidFill>
              <a:latin typeface="Titillium Web Light"/>
              <a:ea typeface="Titillium Web Light"/>
              <a:cs typeface="Titillium Web Light"/>
              <a:sym typeface="Titillium Web Light"/>
            </a:endParaRPr>
          </a:p>
          <a:p>
            <a:pPr indent="0" lvl="0" marL="0" rtl="0" algn="l">
              <a:spcBef>
                <a:spcPts val="0"/>
              </a:spcBef>
              <a:spcAft>
                <a:spcPts val="0"/>
              </a:spcAft>
              <a:buNone/>
            </a:pPr>
            <a:r>
              <a:t/>
            </a:r>
            <a:endParaRPr sz="2400">
              <a:solidFill>
                <a:schemeClr val="dk1"/>
              </a:solidFill>
              <a:latin typeface="Titillium Web Light"/>
              <a:ea typeface="Titillium Web Light"/>
              <a:cs typeface="Titillium Web Light"/>
              <a:sym typeface="Titillium Web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9" name="Shape 3849"/>
        <p:cNvGrpSpPr/>
        <p:nvPr/>
      </p:nvGrpSpPr>
      <p:grpSpPr>
        <a:xfrm>
          <a:off x="0" y="0"/>
          <a:ext cx="0" cy="0"/>
          <a:chOff x="0" y="0"/>
          <a:chExt cx="0" cy="0"/>
        </a:xfrm>
      </p:grpSpPr>
      <p:sp>
        <p:nvSpPr>
          <p:cNvPr id="3850" name="Google Shape;3850;p15"/>
          <p:cNvSpPr txBox="1"/>
          <p:nvPr>
            <p:ph idx="4294967295" type="ctrTitle"/>
          </p:nvPr>
        </p:nvSpPr>
        <p:spPr>
          <a:xfrm>
            <a:off x="3319625" y="668950"/>
            <a:ext cx="3261000" cy="78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6000">
                <a:latin typeface="Dosis"/>
                <a:ea typeface="Dosis"/>
                <a:cs typeface="Dosis"/>
                <a:sym typeface="Dosis"/>
              </a:rPr>
              <a:t>About Me</a:t>
            </a:r>
            <a:endParaRPr b="1" sz="6000">
              <a:latin typeface="Dosis"/>
              <a:ea typeface="Dosis"/>
              <a:cs typeface="Dosis"/>
              <a:sym typeface="Dosis"/>
            </a:endParaRPr>
          </a:p>
        </p:txBody>
      </p:sp>
      <p:pic>
        <p:nvPicPr>
          <p:cNvPr descr="photo-1434030216411-0b793f4b4173.jpg" id="3851" name="Google Shape;3851;p15"/>
          <p:cNvPicPr preferRelativeResize="0"/>
          <p:nvPr/>
        </p:nvPicPr>
        <p:blipFill rotWithShape="1">
          <a:blip r:embed="rId3">
            <a:alphaModFix/>
          </a:blip>
          <a:srcRect b="0" l="23367" r="21417" t="0"/>
          <a:stretch/>
        </p:blipFill>
        <p:spPr>
          <a:xfrm>
            <a:off x="0" y="0"/>
            <a:ext cx="2840000" cy="5143500"/>
          </a:xfrm>
          <a:prstGeom prst="rect">
            <a:avLst/>
          </a:prstGeom>
          <a:noFill/>
          <a:ln>
            <a:noFill/>
          </a:ln>
        </p:spPr>
      </p:pic>
      <p:sp>
        <p:nvSpPr>
          <p:cNvPr id="3852" name="Google Shape;3852;p1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a:t>
            </a:r>
            <a:endParaRPr/>
          </a:p>
        </p:txBody>
      </p:sp>
      <p:graphicFrame>
        <p:nvGraphicFramePr>
          <p:cNvPr id="3853" name="Google Shape;3853;p15"/>
          <p:cNvGraphicFramePr/>
          <p:nvPr/>
        </p:nvGraphicFramePr>
        <p:xfrm>
          <a:off x="3319625" y="1880400"/>
          <a:ext cx="3000000" cy="3000000"/>
        </p:xfrm>
        <a:graphic>
          <a:graphicData uri="http://schemas.openxmlformats.org/drawingml/2006/table">
            <a:tbl>
              <a:tblPr>
                <a:noFill/>
                <a:tableStyleId>{35E7DD9E-ED3B-4753-A11B-AA84EEF6EE80}</a:tableStyleId>
              </a:tblPr>
              <a:tblGrid>
                <a:gridCol w="1790300"/>
                <a:gridCol w="3741250"/>
              </a:tblGrid>
              <a:tr h="392675">
                <a:tc>
                  <a:txBody>
                    <a:bodyPr/>
                    <a:lstStyle/>
                    <a:p>
                      <a:pPr indent="0" lvl="0" marL="0" rtl="0" algn="l">
                        <a:spcBef>
                          <a:spcPts val="600"/>
                        </a:spcBef>
                        <a:spcAft>
                          <a:spcPts val="0"/>
                        </a:spcAft>
                        <a:buNone/>
                      </a:pPr>
                      <a:r>
                        <a:rPr b="1" lang="en">
                          <a:solidFill>
                            <a:schemeClr val="dk1"/>
                          </a:solidFill>
                          <a:latin typeface="Titillium Web"/>
                          <a:ea typeface="Titillium Web"/>
                          <a:cs typeface="Titillium Web"/>
                          <a:sym typeface="Titillium Web"/>
                        </a:rPr>
                        <a:t>Nama</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dk1"/>
                          </a:solidFill>
                          <a:latin typeface="Titillium Web"/>
                          <a:ea typeface="Titillium Web"/>
                          <a:cs typeface="Titillium Web"/>
                          <a:sym typeface="Titillium Web"/>
                        </a:rPr>
                        <a:t>:</a:t>
                      </a:r>
                      <a:r>
                        <a:rPr lang="en"/>
                        <a:t> </a:t>
                      </a:r>
                      <a:r>
                        <a:rPr b="1" lang="en">
                          <a:solidFill>
                            <a:schemeClr val="dk1"/>
                          </a:solidFill>
                          <a:latin typeface="Titillium Web"/>
                          <a:ea typeface="Titillium Web"/>
                          <a:cs typeface="Titillium Web"/>
                          <a:sym typeface="Titillium Web"/>
                        </a:rPr>
                        <a:t>Rodhi Pranoto</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76400">
                <a:tc>
                  <a:txBody>
                    <a:bodyPr/>
                    <a:lstStyle/>
                    <a:p>
                      <a:pPr indent="0" lvl="0" marL="0" rtl="0" algn="l">
                        <a:spcBef>
                          <a:spcPts val="600"/>
                        </a:spcBef>
                        <a:spcAft>
                          <a:spcPts val="0"/>
                        </a:spcAft>
                        <a:buNone/>
                      </a:pPr>
                      <a:r>
                        <a:rPr b="1" lang="en">
                          <a:solidFill>
                            <a:schemeClr val="dk1"/>
                          </a:solidFill>
                          <a:latin typeface="Titillium Web"/>
                          <a:ea typeface="Titillium Web"/>
                          <a:cs typeface="Titillium Web"/>
                          <a:sym typeface="Titillium Web"/>
                        </a:rPr>
                        <a:t>Pendidikan</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dk1"/>
                          </a:solidFill>
                          <a:latin typeface="Titillium Web"/>
                          <a:ea typeface="Titillium Web"/>
                          <a:cs typeface="Titillium Web"/>
                          <a:sym typeface="Titillium Web"/>
                        </a:rPr>
                        <a:t>:</a:t>
                      </a:r>
                      <a:r>
                        <a:rPr lang="en"/>
                        <a:t> </a:t>
                      </a:r>
                      <a:r>
                        <a:rPr b="1" lang="en">
                          <a:solidFill>
                            <a:schemeClr val="dk1"/>
                          </a:solidFill>
                          <a:latin typeface="Titillium Web"/>
                          <a:ea typeface="Titillium Web"/>
                          <a:cs typeface="Titillium Web"/>
                          <a:sym typeface="Titillium Web"/>
                        </a:rPr>
                        <a:t>S1 STMIK KADIRI (Sistem Informasi)</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2675">
                <a:tc>
                  <a:txBody>
                    <a:bodyPr/>
                    <a:lstStyle/>
                    <a:p>
                      <a:pPr indent="0" lvl="0" marL="0" rtl="0" algn="l">
                        <a:spcBef>
                          <a:spcPts val="600"/>
                        </a:spcBef>
                        <a:spcAft>
                          <a:spcPts val="0"/>
                        </a:spcAft>
                        <a:buNone/>
                      </a:pPr>
                      <a:r>
                        <a:rPr b="1" lang="en">
                          <a:solidFill>
                            <a:schemeClr val="dk1"/>
                          </a:solidFill>
                          <a:latin typeface="Titillium Web"/>
                          <a:ea typeface="Titillium Web"/>
                          <a:cs typeface="Titillium Web"/>
                          <a:sym typeface="Titillium Web"/>
                        </a:rPr>
                        <a:t>Pengalaman Kerja</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dk1"/>
                          </a:solidFill>
                          <a:latin typeface="Titillium Web"/>
                          <a:ea typeface="Titillium Web"/>
                          <a:cs typeface="Titillium Web"/>
                          <a:sym typeface="Titillium Web"/>
                        </a:rPr>
                        <a:t>:</a:t>
                      </a:r>
                      <a:r>
                        <a:rPr lang="en"/>
                        <a:t> </a:t>
                      </a:r>
                      <a:r>
                        <a:rPr b="1" lang="en">
                          <a:solidFill>
                            <a:schemeClr val="dk1"/>
                          </a:solidFill>
                          <a:latin typeface="Titillium Web"/>
                          <a:ea typeface="Titillium Web"/>
                          <a:cs typeface="Titillium Web"/>
                          <a:sym typeface="Titillium Web"/>
                        </a:rPr>
                        <a:t>PT. FOUR BEST SYNERGY</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57450">
                <a:tc>
                  <a:txBody>
                    <a:bodyPr/>
                    <a:lstStyle/>
                    <a:p>
                      <a:pPr indent="0" lvl="0" marL="0" rtl="0" algn="l">
                        <a:spcBef>
                          <a:spcPts val="600"/>
                        </a:spcBef>
                        <a:spcAft>
                          <a:spcPts val="0"/>
                        </a:spcAft>
                        <a:buNone/>
                      </a:pPr>
                      <a:r>
                        <a:rPr b="1" lang="en">
                          <a:solidFill>
                            <a:schemeClr val="dk1"/>
                          </a:solidFill>
                          <a:latin typeface="Titillium Web"/>
                          <a:ea typeface="Titillium Web"/>
                          <a:cs typeface="Titillium Web"/>
                          <a:sym typeface="Titillium Web"/>
                        </a:rPr>
                        <a:t>Pendidikan</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b="1" lang="en">
                          <a:solidFill>
                            <a:schemeClr val="dk1"/>
                          </a:solidFill>
                          <a:latin typeface="Titillium Web"/>
                          <a:ea typeface="Titillium Web"/>
                          <a:cs typeface="Titillium Web"/>
                          <a:sym typeface="Titillium Web"/>
                        </a:rPr>
                        <a:t>: rodhipranoto@gmail.com</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5" name="Shape 4075"/>
        <p:cNvGrpSpPr/>
        <p:nvPr/>
      </p:nvGrpSpPr>
      <p:grpSpPr>
        <a:xfrm>
          <a:off x="0" y="0"/>
          <a:ext cx="0" cy="0"/>
          <a:chOff x="0" y="0"/>
          <a:chExt cx="0" cy="0"/>
        </a:xfrm>
      </p:grpSpPr>
      <p:sp>
        <p:nvSpPr>
          <p:cNvPr id="4076" name="Google Shape;4076;p42"/>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304800" lvl="0" marL="457200" rtl="0" algn="just">
              <a:spcBef>
                <a:spcPts val="600"/>
              </a:spcBef>
              <a:spcAft>
                <a:spcPts val="0"/>
              </a:spcAft>
              <a:buSzPts val="1200"/>
              <a:buChar char="▪"/>
            </a:pPr>
            <a:r>
              <a:t/>
            </a:r>
            <a:endParaRPr sz="1200"/>
          </a:p>
        </p:txBody>
      </p:sp>
      <p:sp>
        <p:nvSpPr>
          <p:cNvPr id="4077" name="Google Shape;4077;p42"/>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800">
                <a:latin typeface="Dosis"/>
                <a:ea typeface="Dosis"/>
                <a:cs typeface="Dosis"/>
                <a:sym typeface="Dosis"/>
              </a:rPr>
              <a:t>Exploratory Data Analysis</a:t>
            </a:r>
            <a:endParaRPr b="1">
              <a:latin typeface="Dosis"/>
              <a:ea typeface="Dosis"/>
              <a:cs typeface="Dosis"/>
              <a:sym typeface="Dosis"/>
            </a:endParaRPr>
          </a:p>
        </p:txBody>
      </p:sp>
      <p:sp>
        <p:nvSpPr>
          <p:cNvPr id="4078" name="Google Shape;4078;p4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79" name="Google Shape;4079;p42"/>
          <p:cNvPicPr preferRelativeResize="0"/>
          <p:nvPr/>
        </p:nvPicPr>
        <p:blipFill>
          <a:blip r:embed="rId3">
            <a:alphaModFix/>
          </a:blip>
          <a:stretch>
            <a:fillRect/>
          </a:stretch>
        </p:blipFill>
        <p:spPr>
          <a:xfrm>
            <a:off x="703900" y="1321075"/>
            <a:ext cx="4079551" cy="2258725"/>
          </a:xfrm>
          <a:prstGeom prst="rect">
            <a:avLst/>
          </a:prstGeom>
          <a:noFill/>
          <a:ln>
            <a:noFill/>
          </a:ln>
        </p:spPr>
      </p:pic>
      <p:sp>
        <p:nvSpPr>
          <p:cNvPr id="4080" name="Google Shape;4080;p42"/>
          <p:cNvSpPr txBox="1"/>
          <p:nvPr/>
        </p:nvSpPr>
        <p:spPr>
          <a:xfrm>
            <a:off x="687975" y="3576275"/>
            <a:ext cx="6878400" cy="80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Titillium Web Light"/>
                <a:ea typeface="Titillium Web Light"/>
                <a:cs typeface="Titillium Web Light"/>
                <a:sym typeface="Titillium Web Light"/>
              </a:rPr>
              <a:t>Penjualan mobil paling banyak didominasi oleh warna netral seperti putih, hitam, dan silver karena dianggap elegan dan mudah dijual kembali. Sementara warna mencolok seperti merah atau biru lebih sedikit peminatnya sehingga lebih cocok untuk segmen khusus</a:t>
            </a:r>
            <a:endParaRPr sz="1000">
              <a:solidFill>
                <a:schemeClr val="dk1"/>
              </a:solidFill>
              <a:latin typeface="Titillium Web Light"/>
              <a:ea typeface="Titillium Web Light"/>
              <a:cs typeface="Titillium Web Light"/>
              <a:sym typeface="Titillium Web 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4" name="Shape 4084"/>
        <p:cNvGrpSpPr/>
        <p:nvPr/>
      </p:nvGrpSpPr>
      <p:grpSpPr>
        <a:xfrm>
          <a:off x="0" y="0"/>
          <a:ext cx="0" cy="0"/>
          <a:chOff x="0" y="0"/>
          <a:chExt cx="0" cy="0"/>
        </a:xfrm>
      </p:grpSpPr>
      <p:sp>
        <p:nvSpPr>
          <p:cNvPr id="4085" name="Google Shape;4085;p43"/>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304800" lvl="0" marL="457200" rtl="0" algn="just">
              <a:spcBef>
                <a:spcPts val="600"/>
              </a:spcBef>
              <a:spcAft>
                <a:spcPts val="0"/>
              </a:spcAft>
              <a:buSzPts val="1200"/>
              <a:buChar char="▪"/>
            </a:pPr>
            <a:r>
              <a:t/>
            </a:r>
            <a:endParaRPr sz="1200"/>
          </a:p>
        </p:txBody>
      </p:sp>
      <p:sp>
        <p:nvSpPr>
          <p:cNvPr id="4086" name="Google Shape;4086;p43"/>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Heatmap</a:t>
            </a:r>
            <a:endParaRPr b="1">
              <a:latin typeface="Dosis"/>
              <a:ea typeface="Dosis"/>
              <a:cs typeface="Dosis"/>
              <a:sym typeface="Dosis"/>
            </a:endParaRPr>
          </a:p>
        </p:txBody>
      </p:sp>
      <p:sp>
        <p:nvSpPr>
          <p:cNvPr id="4087" name="Google Shape;4087;p43"/>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88" name="Google Shape;4088;p43"/>
          <p:cNvPicPr preferRelativeResize="0"/>
          <p:nvPr/>
        </p:nvPicPr>
        <p:blipFill rotWithShape="1">
          <a:blip r:embed="rId3">
            <a:alphaModFix/>
          </a:blip>
          <a:srcRect b="0" l="0" r="0" t="2047"/>
          <a:stretch/>
        </p:blipFill>
        <p:spPr>
          <a:xfrm>
            <a:off x="741400" y="1340375"/>
            <a:ext cx="3430450" cy="2462750"/>
          </a:xfrm>
          <a:prstGeom prst="rect">
            <a:avLst/>
          </a:prstGeom>
          <a:noFill/>
          <a:ln>
            <a:noFill/>
          </a:ln>
        </p:spPr>
      </p:pic>
      <p:sp>
        <p:nvSpPr>
          <p:cNvPr id="4089" name="Google Shape;4089;p43"/>
          <p:cNvSpPr txBox="1"/>
          <p:nvPr/>
        </p:nvSpPr>
        <p:spPr>
          <a:xfrm>
            <a:off x="712575" y="3779300"/>
            <a:ext cx="6841500" cy="62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Titillium Web Light"/>
                <a:ea typeface="Titillium Web Light"/>
                <a:cs typeface="Titillium Web Light"/>
                <a:sym typeface="Titillium Web Light"/>
              </a:rPr>
              <a:t>Heatmap menunjukkan hubungan antar variabel numerik. Terlihat bahwa variabel Annual_Income memiliki korelasi positif yang cukup kuat dengan Price, artinya semakin tinggi pendapatan tahunan konsumen, cenderung memilih mobil dengan harga lebih mahal. Korelasi antar variabel lain relatif lemah, sehingga tidak terlalu berpengaruh langsung terhadap harga mobil.</a:t>
            </a:r>
            <a:endParaRPr sz="1000">
              <a:solidFill>
                <a:schemeClr val="dk1"/>
              </a:solidFill>
              <a:latin typeface="Titillium Web Light"/>
              <a:ea typeface="Titillium Web Light"/>
              <a:cs typeface="Titillium Web Light"/>
              <a:sym typeface="Titillium Web 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3" name="Shape 4093"/>
        <p:cNvGrpSpPr/>
        <p:nvPr/>
      </p:nvGrpSpPr>
      <p:grpSpPr>
        <a:xfrm>
          <a:off x="0" y="0"/>
          <a:ext cx="0" cy="0"/>
          <a:chOff x="0" y="0"/>
          <a:chExt cx="0" cy="0"/>
        </a:xfrm>
      </p:grpSpPr>
      <p:sp>
        <p:nvSpPr>
          <p:cNvPr id="4094" name="Google Shape;4094;p44"/>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304800" lvl="0" marL="457200" rtl="0" algn="just">
              <a:spcBef>
                <a:spcPts val="600"/>
              </a:spcBef>
              <a:spcAft>
                <a:spcPts val="0"/>
              </a:spcAft>
              <a:buSzPts val="1200"/>
              <a:buChar char="▪"/>
            </a:pPr>
            <a:r>
              <a:t/>
            </a:r>
            <a:endParaRPr sz="1200"/>
          </a:p>
        </p:txBody>
      </p:sp>
      <p:sp>
        <p:nvSpPr>
          <p:cNvPr id="4095" name="Google Shape;4095;p44"/>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Heatmap</a:t>
            </a:r>
            <a:endParaRPr b="1">
              <a:latin typeface="Dosis"/>
              <a:ea typeface="Dosis"/>
              <a:cs typeface="Dosis"/>
              <a:sym typeface="Dosis"/>
            </a:endParaRPr>
          </a:p>
        </p:txBody>
      </p:sp>
      <p:sp>
        <p:nvSpPr>
          <p:cNvPr id="4096" name="Google Shape;4096;p4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097" name="Google Shape;4097;p44"/>
          <p:cNvPicPr preferRelativeResize="0"/>
          <p:nvPr/>
        </p:nvPicPr>
        <p:blipFill>
          <a:blip r:embed="rId3">
            <a:alphaModFix/>
          </a:blip>
          <a:stretch>
            <a:fillRect/>
          </a:stretch>
        </p:blipFill>
        <p:spPr>
          <a:xfrm>
            <a:off x="731675" y="1321070"/>
            <a:ext cx="3334001" cy="26726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1" name="Shape 4101"/>
        <p:cNvGrpSpPr/>
        <p:nvPr/>
      </p:nvGrpSpPr>
      <p:grpSpPr>
        <a:xfrm>
          <a:off x="0" y="0"/>
          <a:ext cx="0" cy="0"/>
          <a:chOff x="0" y="0"/>
          <a:chExt cx="0" cy="0"/>
        </a:xfrm>
      </p:grpSpPr>
      <p:sp>
        <p:nvSpPr>
          <p:cNvPr id="4102" name="Google Shape;4102;p45"/>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304800" lvl="0" marL="457200" rtl="0" algn="just">
              <a:spcBef>
                <a:spcPts val="600"/>
              </a:spcBef>
              <a:spcAft>
                <a:spcPts val="0"/>
              </a:spcAft>
              <a:buSzPts val="1200"/>
              <a:buChar char="▪"/>
            </a:pPr>
            <a:r>
              <a:t/>
            </a:r>
            <a:endParaRPr sz="1200"/>
          </a:p>
        </p:txBody>
      </p:sp>
      <p:sp>
        <p:nvSpPr>
          <p:cNvPr id="4103" name="Google Shape;4103;p45"/>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Heatmap</a:t>
            </a:r>
            <a:endParaRPr b="1">
              <a:latin typeface="Dosis"/>
              <a:ea typeface="Dosis"/>
              <a:cs typeface="Dosis"/>
              <a:sym typeface="Dosis"/>
            </a:endParaRPr>
          </a:p>
        </p:txBody>
      </p:sp>
      <p:sp>
        <p:nvSpPr>
          <p:cNvPr id="4104" name="Google Shape;4104;p4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105" name="Google Shape;4105;p45"/>
          <p:cNvPicPr preferRelativeResize="0"/>
          <p:nvPr/>
        </p:nvPicPr>
        <p:blipFill>
          <a:blip r:embed="rId3">
            <a:alphaModFix/>
          </a:blip>
          <a:stretch>
            <a:fillRect/>
          </a:stretch>
        </p:blipFill>
        <p:spPr>
          <a:xfrm>
            <a:off x="703900" y="1321075"/>
            <a:ext cx="2821976" cy="2374351"/>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9" name="Shape 4109"/>
        <p:cNvGrpSpPr/>
        <p:nvPr/>
      </p:nvGrpSpPr>
      <p:grpSpPr>
        <a:xfrm>
          <a:off x="0" y="0"/>
          <a:ext cx="0" cy="0"/>
          <a:chOff x="0" y="0"/>
          <a:chExt cx="0" cy="0"/>
        </a:xfrm>
      </p:grpSpPr>
      <p:sp>
        <p:nvSpPr>
          <p:cNvPr id="4110" name="Google Shape;4110;p46"/>
          <p:cNvSpPr txBox="1"/>
          <p:nvPr>
            <p:ph idx="1" type="body"/>
          </p:nvPr>
        </p:nvSpPr>
        <p:spPr>
          <a:xfrm>
            <a:off x="703900" y="1321075"/>
            <a:ext cx="6859500" cy="3087000"/>
          </a:xfrm>
          <a:prstGeom prst="rect">
            <a:avLst/>
          </a:prstGeom>
        </p:spPr>
        <p:txBody>
          <a:bodyPr anchorCtr="0" anchor="t" bIns="91425" lIns="91425" spcFirstLastPara="1" rIns="91425" wrap="square" tIns="91425">
            <a:noAutofit/>
          </a:bodyPr>
          <a:lstStyle/>
          <a:p>
            <a:pPr indent="-304800" lvl="0" marL="457200" rtl="0" algn="just">
              <a:spcBef>
                <a:spcPts val="600"/>
              </a:spcBef>
              <a:spcAft>
                <a:spcPts val="0"/>
              </a:spcAft>
              <a:buSzPts val="1200"/>
              <a:buChar char="▪"/>
            </a:pPr>
            <a:r>
              <a:t/>
            </a:r>
            <a:endParaRPr sz="1200"/>
          </a:p>
        </p:txBody>
      </p:sp>
      <p:sp>
        <p:nvSpPr>
          <p:cNvPr id="4111" name="Google Shape;4111;p46"/>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Heatmap</a:t>
            </a:r>
            <a:endParaRPr b="1">
              <a:latin typeface="Dosis"/>
              <a:ea typeface="Dosis"/>
              <a:cs typeface="Dosis"/>
              <a:sym typeface="Dosis"/>
            </a:endParaRPr>
          </a:p>
        </p:txBody>
      </p:sp>
      <p:sp>
        <p:nvSpPr>
          <p:cNvPr id="4112" name="Google Shape;4112;p4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113" name="Google Shape;4113;p46"/>
          <p:cNvPicPr preferRelativeResize="0"/>
          <p:nvPr/>
        </p:nvPicPr>
        <p:blipFill>
          <a:blip r:embed="rId3">
            <a:alphaModFix/>
          </a:blip>
          <a:stretch>
            <a:fillRect/>
          </a:stretch>
        </p:blipFill>
        <p:spPr>
          <a:xfrm>
            <a:off x="703894" y="1337513"/>
            <a:ext cx="3130949" cy="24684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7" name="Shape 4117"/>
        <p:cNvGrpSpPr/>
        <p:nvPr/>
      </p:nvGrpSpPr>
      <p:grpSpPr>
        <a:xfrm>
          <a:off x="0" y="0"/>
          <a:ext cx="0" cy="0"/>
          <a:chOff x="0" y="0"/>
          <a:chExt cx="0" cy="0"/>
        </a:xfrm>
      </p:grpSpPr>
      <p:sp>
        <p:nvSpPr>
          <p:cNvPr id="4118" name="Google Shape;4118;p47"/>
          <p:cNvSpPr txBox="1"/>
          <p:nvPr>
            <p:ph idx="1" type="body"/>
          </p:nvPr>
        </p:nvSpPr>
        <p:spPr>
          <a:xfrm>
            <a:off x="718300" y="1558475"/>
            <a:ext cx="6859500" cy="30870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4119" name="Google Shape;4119;p47"/>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ExterQual Hasil Visualisasi</a:t>
            </a:r>
            <a:endParaRPr b="1">
              <a:latin typeface="Dosis"/>
              <a:ea typeface="Dosis"/>
              <a:cs typeface="Dosis"/>
              <a:sym typeface="Dosis"/>
            </a:endParaRPr>
          </a:p>
        </p:txBody>
      </p:sp>
      <p:sp>
        <p:nvSpPr>
          <p:cNvPr id="4120" name="Google Shape;4120;p47"/>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121" name="Google Shape;4121;p47"/>
          <p:cNvSpPr txBox="1"/>
          <p:nvPr/>
        </p:nvSpPr>
        <p:spPr>
          <a:xfrm>
            <a:off x="3393500" y="1432300"/>
            <a:ext cx="4259100" cy="1231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ExterQual Hasil visualisasi: Mayoritas rumah berada pada kualitas eksterior TA (Typical/Average) dan Gd (Good).</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Analisis: Ada perbedaan kualitas yang cukup jelas. Variabel ini kemungkinan sangat berpengaruh pada harga rumah.</a:t>
            </a:r>
            <a:endParaRPr sz="1000">
              <a:solidFill>
                <a:srgbClr val="E3E3E3"/>
              </a:solidFill>
              <a:highlight>
                <a:srgbClr val="383838"/>
              </a:highlight>
              <a:latin typeface="Roboto"/>
              <a:ea typeface="Roboto"/>
              <a:cs typeface="Roboto"/>
              <a:sym typeface="Roboto"/>
            </a:endParaRPr>
          </a:p>
          <a:p>
            <a:pPr indent="0" lvl="0" marL="0" rtl="0" algn="l">
              <a:lnSpc>
                <a:spcPct val="135714"/>
              </a:lnSpc>
              <a:spcBef>
                <a:spcPts val="600"/>
              </a:spcBef>
              <a:spcAft>
                <a:spcPts val="0"/>
              </a:spcAft>
              <a:buNone/>
            </a:pPr>
            <a:r>
              <a:t/>
            </a:r>
            <a:endParaRPr sz="1200">
              <a:solidFill>
                <a:srgbClr val="E3E3E3"/>
              </a:solidFill>
              <a:highlight>
                <a:srgbClr val="383838"/>
              </a:highlight>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5" name="Shape 4125"/>
        <p:cNvGrpSpPr/>
        <p:nvPr/>
      </p:nvGrpSpPr>
      <p:grpSpPr>
        <a:xfrm>
          <a:off x="0" y="0"/>
          <a:ext cx="0" cy="0"/>
          <a:chOff x="0" y="0"/>
          <a:chExt cx="0" cy="0"/>
        </a:xfrm>
      </p:grpSpPr>
      <p:sp>
        <p:nvSpPr>
          <p:cNvPr id="4126" name="Google Shape;4126;p48"/>
          <p:cNvSpPr txBox="1"/>
          <p:nvPr>
            <p:ph idx="1" type="body"/>
          </p:nvPr>
        </p:nvSpPr>
        <p:spPr>
          <a:xfrm>
            <a:off x="718300" y="1558475"/>
            <a:ext cx="6859500" cy="30870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457200" rtl="0" algn="l">
              <a:lnSpc>
                <a:spcPct val="135714"/>
              </a:lnSpc>
              <a:spcBef>
                <a:spcPts val="0"/>
              </a:spcBef>
              <a:spcAft>
                <a:spcPts val="0"/>
              </a:spcAft>
              <a:buNone/>
            </a:pPr>
            <a:r>
              <a:t/>
            </a:r>
            <a:endParaRPr sz="1050">
              <a:solidFill>
                <a:srgbClr val="183C40"/>
              </a:solidFill>
              <a:highlight>
                <a:srgbClr val="F9F9F9"/>
              </a:highlight>
            </a:endParaRPr>
          </a:p>
          <a:p>
            <a:pPr indent="0" lvl="0" marL="0" rtl="0" algn="l">
              <a:lnSpc>
                <a:spcPct val="135714"/>
              </a:lnSpc>
              <a:spcBef>
                <a:spcPts val="0"/>
              </a:spcBef>
              <a:spcAft>
                <a:spcPts val="0"/>
              </a:spcAft>
              <a:buNone/>
            </a:pPr>
            <a:r>
              <a:t/>
            </a:r>
            <a:endParaRPr/>
          </a:p>
        </p:txBody>
      </p:sp>
      <p:sp>
        <p:nvSpPr>
          <p:cNvPr id="4127" name="Google Shape;4127;p48"/>
          <p:cNvSpPr txBox="1"/>
          <p:nvPr>
            <p:ph type="title"/>
          </p:nvPr>
        </p:nvSpPr>
        <p:spPr>
          <a:xfrm>
            <a:off x="666800" y="32452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ExterQual Hasil Visualisasi</a:t>
            </a:r>
            <a:endParaRPr b="1">
              <a:latin typeface="Dosis"/>
              <a:ea typeface="Dosis"/>
              <a:cs typeface="Dosis"/>
              <a:sym typeface="Dosis"/>
            </a:endParaRPr>
          </a:p>
        </p:txBody>
      </p:sp>
      <p:sp>
        <p:nvSpPr>
          <p:cNvPr id="4128" name="Google Shape;4128;p4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129" name="Google Shape;4129;p48"/>
          <p:cNvSpPr txBox="1"/>
          <p:nvPr/>
        </p:nvSpPr>
        <p:spPr>
          <a:xfrm>
            <a:off x="3393500" y="1432300"/>
            <a:ext cx="4259100" cy="1231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ExterQual Hasil visualisasi: Mayoritas rumah berada pada kualitas eksterior TA (Typical/Average) dan Gd (Good).</a:t>
            </a:r>
            <a:endParaRPr sz="1000">
              <a:solidFill>
                <a:schemeClr val="dk1"/>
              </a:solidFill>
              <a:highlight>
                <a:schemeClr val="lt1"/>
              </a:highlight>
              <a:latin typeface="Titillium Web Light"/>
              <a:ea typeface="Titillium Web Light"/>
              <a:cs typeface="Titillium Web Light"/>
              <a:sym typeface="Titillium Web Light"/>
            </a:endParaRPr>
          </a:p>
          <a:p>
            <a:pPr indent="0" lvl="0" marL="0" rtl="0" algn="l">
              <a:lnSpc>
                <a:spcPct val="115000"/>
              </a:lnSpc>
              <a:spcBef>
                <a:spcPts val="600"/>
              </a:spcBef>
              <a:spcAft>
                <a:spcPts val="0"/>
              </a:spcAft>
              <a:buNone/>
            </a:pPr>
            <a:r>
              <a:rPr lang="en" sz="1000">
                <a:solidFill>
                  <a:schemeClr val="dk1"/>
                </a:solidFill>
                <a:highlight>
                  <a:schemeClr val="lt1"/>
                </a:highlight>
                <a:latin typeface="Titillium Web Light"/>
                <a:ea typeface="Titillium Web Light"/>
                <a:cs typeface="Titillium Web Light"/>
                <a:sym typeface="Titillium Web Light"/>
              </a:rPr>
              <a:t>Analisis: Ada perbedaan kualitas yang cukup jelas. Variabel ini kemungkinan sangat berpengaruh pada harga rumah.</a:t>
            </a:r>
            <a:endParaRPr sz="1000">
              <a:solidFill>
                <a:srgbClr val="E3E3E3"/>
              </a:solidFill>
              <a:highlight>
                <a:srgbClr val="383838"/>
              </a:highlight>
              <a:latin typeface="Roboto"/>
              <a:ea typeface="Roboto"/>
              <a:cs typeface="Roboto"/>
              <a:sym typeface="Roboto"/>
            </a:endParaRPr>
          </a:p>
          <a:p>
            <a:pPr indent="0" lvl="0" marL="0" rtl="0" algn="l">
              <a:lnSpc>
                <a:spcPct val="135714"/>
              </a:lnSpc>
              <a:spcBef>
                <a:spcPts val="600"/>
              </a:spcBef>
              <a:spcAft>
                <a:spcPts val="0"/>
              </a:spcAft>
              <a:buNone/>
            </a:pPr>
            <a:r>
              <a:t/>
            </a:r>
            <a:endParaRPr sz="1200">
              <a:solidFill>
                <a:srgbClr val="E3E3E3"/>
              </a:solidFill>
              <a:highlight>
                <a:srgbClr val="383838"/>
              </a:highlight>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3" name="Shape 4133"/>
        <p:cNvGrpSpPr/>
        <p:nvPr/>
      </p:nvGrpSpPr>
      <p:grpSpPr>
        <a:xfrm>
          <a:off x="0" y="0"/>
          <a:ext cx="0" cy="0"/>
          <a:chOff x="0" y="0"/>
          <a:chExt cx="0" cy="0"/>
        </a:xfrm>
      </p:grpSpPr>
      <p:sp>
        <p:nvSpPr>
          <p:cNvPr id="4134" name="Google Shape;4134;p49"/>
          <p:cNvSpPr txBox="1"/>
          <p:nvPr>
            <p:ph type="title"/>
          </p:nvPr>
        </p:nvSpPr>
        <p:spPr>
          <a:xfrm>
            <a:off x="3528625" y="1653775"/>
            <a:ext cx="39066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 DEEP LEARNING</a:t>
            </a:r>
            <a:endParaRPr/>
          </a:p>
        </p:txBody>
      </p:sp>
      <p:sp>
        <p:nvSpPr>
          <p:cNvPr id="4135" name="Google Shape;4135;p49"/>
          <p:cNvSpPr txBox="1"/>
          <p:nvPr>
            <p:ph idx="1" type="body"/>
          </p:nvPr>
        </p:nvSpPr>
        <p:spPr>
          <a:xfrm>
            <a:off x="3528625" y="2419350"/>
            <a:ext cx="3906600" cy="22719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sz="1800"/>
          </a:p>
        </p:txBody>
      </p:sp>
      <p:pic>
        <p:nvPicPr>
          <p:cNvPr id="4136" name="Google Shape;4136;p49"/>
          <p:cNvPicPr preferRelativeResize="0"/>
          <p:nvPr/>
        </p:nvPicPr>
        <p:blipFill rotWithShape="1">
          <a:blip r:embed="rId3">
            <a:alphaModFix/>
          </a:blip>
          <a:srcRect b="0" l="21977" r="15991" t="0"/>
          <a:stretch/>
        </p:blipFill>
        <p:spPr>
          <a:xfrm>
            <a:off x="0" y="0"/>
            <a:ext cx="3190550" cy="5143500"/>
          </a:xfrm>
          <a:prstGeom prst="rect">
            <a:avLst/>
          </a:prstGeom>
          <a:noFill/>
          <a:ln>
            <a:noFill/>
          </a:ln>
        </p:spPr>
      </p:pic>
      <p:sp>
        <p:nvSpPr>
          <p:cNvPr id="4137" name="Google Shape;4137;p4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1" name="Shape 4141"/>
        <p:cNvGrpSpPr/>
        <p:nvPr/>
      </p:nvGrpSpPr>
      <p:grpSpPr>
        <a:xfrm>
          <a:off x="0" y="0"/>
          <a:ext cx="0" cy="0"/>
          <a:chOff x="0" y="0"/>
          <a:chExt cx="0" cy="0"/>
        </a:xfrm>
      </p:grpSpPr>
      <p:sp>
        <p:nvSpPr>
          <p:cNvPr id="4142" name="Google Shape;4142;p50"/>
          <p:cNvSpPr txBox="1"/>
          <p:nvPr>
            <p:ph idx="4294967295" type="ctrTitle"/>
          </p:nvPr>
        </p:nvSpPr>
        <p:spPr>
          <a:xfrm>
            <a:off x="685800" y="2979950"/>
            <a:ext cx="6428700" cy="83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D3EBD5"/>
                </a:solidFill>
              </a:rPr>
              <a:t>01. </a:t>
            </a:r>
            <a:r>
              <a:rPr lang="en">
                <a:solidFill>
                  <a:srgbClr val="D3EBD5"/>
                </a:solidFill>
              </a:rPr>
              <a:t>SALES FORCE TRAINING</a:t>
            </a:r>
            <a:endParaRPr>
              <a:solidFill>
                <a:srgbClr val="D3EBD5"/>
              </a:solidFill>
            </a:endParaRPr>
          </a:p>
        </p:txBody>
      </p:sp>
      <p:sp>
        <p:nvSpPr>
          <p:cNvPr id="4143" name="Google Shape;4143;p50"/>
          <p:cNvSpPr txBox="1"/>
          <p:nvPr>
            <p:ph idx="4294967295" type="subTitle"/>
          </p:nvPr>
        </p:nvSpPr>
        <p:spPr>
          <a:xfrm>
            <a:off x="525113" y="4358700"/>
            <a:ext cx="54951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600">
                <a:solidFill>
                  <a:srgbClr val="80BFB7"/>
                </a:solidFill>
              </a:rPr>
              <a:t>Sales force training</a:t>
            </a:r>
            <a:endParaRPr sz="600">
              <a:solidFill>
                <a:srgbClr val="80BFB7"/>
              </a:solidFill>
            </a:endParaRPr>
          </a:p>
        </p:txBody>
      </p:sp>
      <p:sp>
        <p:nvSpPr>
          <p:cNvPr id="4144" name="Google Shape;4144;p50"/>
          <p:cNvSpPr/>
          <p:nvPr/>
        </p:nvSpPr>
        <p:spPr>
          <a:xfrm>
            <a:off x="2347313" y="2155769"/>
            <a:ext cx="270850" cy="258617"/>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5" name="Google Shape;4145;p50"/>
          <p:cNvGrpSpPr/>
          <p:nvPr/>
        </p:nvGrpSpPr>
        <p:grpSpPr>
          <a:xfrm>
            <a:off x="2011275" y="703738"/>
            <a:ext cx="1160371" cy="1160688"/>
            <a:chOff x="6654650" y="3665275"/>
            <a:chExt cx="409100" cy="409125"/>
          </a:xfrm>
        </p:grpSpPr>
        <p:sp>
          <p:nvSpPr>
            <p:cNvPr id="4146" name="Google Shape;4146;p50"/>
            <p:cNvSpPr/>
            <p:nvPr/>
          </p:nvSpPr>
          <p:spPr>
            <a:xfrm>
              <a:off x="6808525" y="3819150"/>
              <a:ext cx="211875" cy="211900"/>
            </a:xfrm>
            <a:custGeom>
              <a:rect b="b" l="l" r="r" t="t"/>
              <a:pathLst>
                <a:path extrusionOk="0" h="8476" w="8475">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0"/>
            <p:cNvSpPr/>
            <p:nvPr/>
          </p:nvSpPr>
          <p:spPr>
            <a:xfrm>
              <a:off x="6654650" y="3665275"/>
              <a:ext cx="409100" cy="409125"/>
            </a:xfrm>
            <a:custGeom>
              <a:rect b="b" l="l" r="r" t="t"/>
              <a:pathLst>
                <a:path extrusionOk="0" h="16365" w="16364">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8" name="Google Shape;4148;p50"/>
          <p:cNvGrpSpPr/>
          <p:nvPr/>
        </p:nvGrpSpPr>
        <p:grpSpPr>
          <a:xfrm rot="1057001">
            <a:off x="892483" y="1616446"/>
            <a:ext cx="766645" cy="766759"/>
            <a:chOff x="570875" y="4322250"/>
            <a:chExt cx="443300" cy="443325"/>
          </a:xfrm>
        </p:grpSpPr>
        <p:sp>
          <p:nvSpPr>
            <p:cNvPr id="4149" name="Google Shape;4149;p50"/>
            <p:cNvSpPr/>
            <p:nvPr/>
          </p:nvSpPr>
          <p:spPr>
            <a:xfrm>
              <a:off x="570875" y="4322250"/>
              <a:ext cx="443300" cy="443325"/>
            </a:xfrm>
            <a:custGeom>
              <a:rect b="b" l="l" r="r" t="t"/>
              <a:pathLst>
                <a:path extrusionOk="0" h="17733" w="17732">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0"/>
            <p:cNvSpPr/>
            <p:nvPr/>
          </p:nvSpPr>
          <p:spPr>
            <a:xfrm>
              <a:off x="597725" y="4665400"/>
              <a:ext cx="73300" cy="73300"/>
            </a:xfrm>
            <a:custGeom>
              <a:rect b="b" l="l" r="r" t="t"/>
              <a:pathLst>
                <a:path extrusionOk="0" h="2932" w="2932">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0"/>
            <p:cNvSpPr/>
            <p:nvPr/>
          </p:nvSpPr>
          <p:spPr>
            <a:xfrm>
              <a:off x="654525" y="4708150"/>
              <a:ext cx="47025" cy="47025"/>
            </a:xfrm>
            <a:custGeom>
              <a:rect b="b" l="l" r="r" t="t"/>
              <a:pathLst>
                <a:path extrusionOk="0" h="1881" w="1881">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0"/>
            <p:cNvSpPr/>
            <p:nvPr/>
          </p:nvSpPr>
          <p:spPr>
            <a:xfrm>
              <a:off x="581250" y="4634875"/>
              <a:ext cx="47050" cy="47050"/>
            </a:xfrm>
            <a:custGeom>
              <a:rect b="b" l="l" r="r" t="t"/>
              <a:pathLst>
                <a:path extrusionOk="0" h="1882" w="1882">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80BF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3" name="Google Shape;4153;p50"/>
          <p:cNvSpPr/>
          <p:nvPr/>
        </p:nvSpPr>
        <p:spPr>
          <a:xfrm rot="2466991">
            <a:off x="978868" y="928441"/>
            <a:ext cx="376301" cy="359305"/>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0"/>
          <p:cNvSpPr/>
          <p:nvPr/>
        </p:nvSpPr>
        <p:spPr>
          <a:xfrm rot="-1609377">
            <a:off x="1529232" y="1154513"/>
            <a:ext cx="270839" cy="258606"/>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0"/>
          <p:cNvSpPr/>
          <p:nvPr/>
        </p:nvSpPr>
        <p:spPr>
          <a:xfrm rot="2925705">
            <a:off x="3171263" y="1359369"/>
            <a:ext cx="202799" cy="193640"/>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0"/>
          <p:cNvSpPr/>
          <p:nvPr/>
        </p:nvSpPr>
        <p:spPr>
          <a:xfrm rot="-1609197">
            <a:off x="2135091" y="394613"/>
            <a:ext cx="182676" cy="174425"/>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0159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1" name="Shape 4161"/>
        <p:cNvGrpSpPr/>
        <p:nvPr/>
      </p:nvGrpSpPr>
      <p:grpSpPr>
        <a:xfrm>
          <a:off x="0" y="0"/>
          <a:ext cx="0" cy="0"/>
          <a:chOff x="0" y="0"/>
          <a:chExt cx="0" cy="0"/>
        </a:xfrm>
      </p:grpSpPr>
      <p:sp>
        <p:nvSpPr>
          <p:cNvPr id="4162" name="Google Shape;4162;p51"/>
          <p:cNvSpPr txBox="1"/>
          <p:nvPr>
            <p:ph idx="1" type="body"/>
          </p:nvPr>
        </p:nvSpPr>
        <p:spPr>
          <a:xfrm>
            <a:off x="718300" y="1762650"/>
            <a:ext cx="3242400" cy="3087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White</a:t>
            </a:r>
            <a:endParaRPr b="1"/>
          </a:p>
          <a:p>
            <a:pPr indent="0" lvl="0" marL="0" rtl="0" algn="l">
              <a:spcBef>
                <a:spcPts val="600"/>
              </a:spcBef>
              <a:spcAft>
                <a:spcPts val="0"/>
              </a:spcAft>
              <a:buNone/>
            </a:pPr>
            <a:r>
              <a:rPr lang="en"/>
              <a:t>Is the color of milk and fresh snow, the color produced by the combination of all the colors of the visible spectrum.</a:t>
            </a:r>
            <a:endParaRPr/>
          </a:p>
        </p:txBody>
      </p:sp>
      <p:sp>
        <p:nvSpPr>
          <p:cNvPr id="4163" name="Google Shape;4163;p51"/>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YOU CAN ALSO SPLIT YOUR CONTENT</a:t>
            </a:r>
            <a:endParaRPr/>
          </a:p>
        </p:txBody>
      </p:sp>
      <p:sp>
        <p:nvSpPr>
          <p:cNvPr id="4164" name="Google Shape;4164;p51"/>
          <p:cNvSpPr txBox="1"/>
          <p:nvPr>
            <p:ph idx="2" type="body"/>
          </p:nvPr>
        </p:nvSpPr>
        <p:spPr>
          <a:xfrm>
            <a:off x="4156071" y="1762650"/>
            <a:ext cx="3242400" cy="3087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Black</a:t>
            </a:r>
            <a:endParaRPr b="1"/>
          </a:p>
          <a:p>
            <a:pPr indent="0" lvl="0" marL="0" rtl="0" algn="l">
              <a:spcBef>
                <a:spcPts val="600"/>
              </a:spcBef>
              <a:spcAft>
                <a:spcPts val="0"/>
              </a:spcAft>
              <a:buNone/>
            </a:pPr>
            <a:r>
              <a:rPr lang="en"/>
              <a:t>Is the color of ebony and of outer space. It has been the symbolic color of elegance, solemnity and authority.</a:t>
            </a:r>
            <a:endParaRPr/>
          </a:p>
        </p:txBody>
      </p:sp>
      <p:sp>
        <p:nvSpPr>
          <p:cNvPr id="4165" name="Google Shape;4165;p51"/>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7" name="Shape 3857"/>
        <p:cNvGrpSpPr/>
        <p:nvPr/>
      </p:nvGrpSpPr>
      <p:grpSpPr>
        <a:xfrm>
          <a:off x="0" y="0"/>
          <a:ext cx="0" cy="0"/>
          <a:chOff x="0" y="0"/>
          <a:chExt cx="0" cy="0"/>
        </a:xfrm>
      </p:grpSpPr>
      <p:sp>
        <p:nvSpPr>
          <p:cNvPr id="3858" name="Google Shape;3858;p16"/>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Dosis"/>
                <a:ea typeface="Dosis"/>
                <a:cs typeface="Dosis"/>
                <a:sym typeface="Dosis"/>
              </a:rPr>
              <a:t>Table Contents</a:t>
            </a:r>
            <a:endParaRPr b="1">
              <a:latin typeface="Dosis"/>
              <a:ea typeface="Dosis"/>
              <a:cs typeface="Dosis"/>
              <a:sym typeface="Dosis"/>
            </a:endParaRPr>
          </a:p>
        </p:txBody>
      </p:sp>
      <p:sp>
        <p:nvSpPr>
          <p:cNvPr id="3859" name="Google Shape;3859;p16"/>
          <p:cNvSpPr txBox="1"/>
          <p:nvPr>
            <p:ph idx="1" type="body"/>
          </p:nvPr>
        </p:nvSpPr>
        <p:spPr>
          <a:xfrm>
            <a:off x="2895250" y="1788300"/>
            <a:ext cx="2531100" cy="10545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600"/>
              </a:spcBef>
              <a:spcAft>
                <a:spcPts val="0"/>
              </a:spcAft>
              <a:buClr>
                <a:srgbClr val="003B55"/>
              </a:buClr>
              <a:buSzPts val="1200"/>
              <a:buFont typeface="Titillium Web"/>
              <a:buAutoNum type="arabicPeriod"/>
            </a:pPr>
            <a:r>
              <a:rPr b="1" lang="en" sz="1200">
                <a:latin typeface="Titillium Web"/>
                <a:ea typeface="Titillium Web"/>
                <a:cs typeface="Titillium Web"/>
                <a:sym typeface="Titillium Web"/>
              </a:rPr>
              <a:t>SALES FORCE TRAINING</a:t>
            </a:r>
            <a:endParaRPr b="1" sz="1200">
              <a:latin typeface="Titillium Web"/>
              <a:ea typeface="Titillium Web"/>
              <a:cs typeface="Titillium Web"/>
              <a:sym typeface="Titillium Web"/>
            </a:endParaRPr>
          </a:p>
          <a:p>
            <a:pPr indent="-304800" lvl="0" marL="457200" rtl="0" algn="l">
              <a:lnSpc>
                <a:spcPct val="150000"/>
              </a:lnSpc>
              <a:spcBef>
                <a:spcPts val="0"/>
              </a:spcBef>
              <a:spcAft>
                <a:spcPts val="0"/>
              </a:spcAft>
              <a:buClr>
                <a:srgbClr val="003B55"/>
              </a:buClr>
              <a:buSzPts val="1200"/>
              <a:buFont typeface="Titillium Web"/>
              <a:buAutoNum type="arabicPeriod"/>
            </a:pPr>
            <a:r>
              <a:rPr b="1" lang="en" sz="1200">
                <a:latin typeface="Titillium Web"/>
                <a:ea typeface="Titillium Web"/>
                <a:cs typeface="Titillium Web"/>
                <a:sym typeface="Titillium Web"/>
              </a:rPr>
              <a:t>HOUSE PRICE ANALYST</a:t>
            </a:r>
            <a:endParaRPr b="1" sz="1200">
              <a:latin typeface="Titillium Web"/>
              <a:ea typeface="Titillium Web"/>
              <a:cs typeface="Titillium Web"/>
              <a:sym typeface="Titillium Web"/>
            </a:endParaRPr>
          </a:p>
          <a:p>
            <a:pPr indent="-304800" lvl="0" marL="457200" rtl="0" algn="l">
              <a:lnSpc>
                <a:spcPct val="150000"/>
              </a:lnSpc>
              <a:spcBef>
                <a:spcPts val="0"/>
              </a:spcBef>
              <a:spcAft>
                <a:spcPts val="0"/>
              </a:spcAft>
              <a:buClr>
                <a:srgbClr val="003B55"/>
              </a:buClr>
              <a:buSzPts val="1200"/>
              <a:buFont typeface="Titillium Web"/>
              <a:buAutoNum type="arabicPeriod"/>
            </a:pPr>
            <a:r>
              <a:rPr b="1" lang="en" sz="1200">
                <a:latin typeface="Titillium Web"/>
                <a:ea typeface="Titillium Web"/>
                <a:cs typeface="Titillium Web"/>
                <a:sym typeface="Titillium Web"/>
              </a:rPr>
              <a:t>AUTOMOBILE SALES DATA</a:t>
            </a:r>
            <a:endParaRPr b="1" sz="1200">
              <a:latin typeface="Titillium Web"/>
              <a:ea typeface="Titillium Web"/>
              <a:cs typeface="Titillium Web"/>
              <a:sym typeface="Titillium Web"/>
            </a:endParaRPr>
          </a:p>
          <a:p>
            <a:pPr indent="-304800" lvl="0" marL="457200" rtl="0" algn="l">
              <a:lnSpc>
                <a:spcPct val="150000"/>
              </a:lnSpc>
              <a:spcBef>
                <a:spcPts val="0"/>
              </a:spcBef>
              <a:spcAft>
                <a:spcPts val="0"/>
              </a:spcAft>
              <a:buClr>
                <a:srgbClr val="003B55"/>
              </a:buClr>
              <a:buSzPts val="1200"/>
              <a:buFont typeface="Titillium Web"/>
              <a:buAutoNum type="arabicPeriod"/>
            </a:pPr>
            <a:r>
              <a:rPr b="1" lang="en" sz="1200">
                <a:latin typeface="Titillium Web"/>
                <a:ea typeface="Titillium Web"/>
                <a:cs typeface="Titillium Web"/>
                <a:sym typeface="Titillium Web"/>
              </a:rPr>
              <a:t>IMAGE CLASIFICATION</a:t>
            </a:r>
            <a:endParaRPr b="1">
              <a:latin typeface="Titillium Web"/>
              <a:ea typeface="Titillium Web"/>
              <a:cs typeface="Titillium Web"/>
              <a:sym typeface="Titillium Web"/>
            </a:endParaRPr>
          </a:p>
        </p:txBody>
      </p:sp>
      <p:sp>
        <p:nvSpPr>
          <p:cNvPr id="3860" name="Google Shape;3860;p16"/>
          <p:cNvSpPr txBox="1"/>
          <p:nvPr>
            <p:ph idx="2" type="body"/>
          </p:nvPr>
        </p:nvSpPr>
        <p:spPr>
          <a:xfrm>
            <a:off x="718300" y="3905925"/>
            <a:ext cx="6761100" cy="11412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b="1" lang="en" sz="1200">
                <a:solidFill>
                  <a:srgbClr val="0B87A1"/>
                </a:solidFill>
                <a:latin typeface="Titillium Web"/>
                <a:ea typeface="Titillium Web"/>
                <a:cs typeface="Titillium Web"/>
                <a:sym typeface="Titillium Web"/>
              </a:rPr>
              <a:t>More info on how to use this template at </a:t>
            </a:r>
            <a:r>
              <a:rPr b="1" lang="en" sz="1200" u="sng">
                <a:solidFill>
                  <a:srgbClr val="0B87A1"/>
                </a:solidFill>
                <a:latin typeface="Titillium Web"/>
                <a:ea typeface="Titillium Web"/>
                <a:cs typeface="Titillium Web"/>
                <a:sym typeface="Titillium Web"/>
                <a:hlinkClick r:id="rId3">
                  <a:extLst>
                    <a:ext uri="{A12FA001-AC4F-418D-AE19-62706E023703}">
                      <ahyp:hlinkClr val="tx"/>
                    </a:ext>
                  </a:extLst>
                </a:hlinkClick>
              </a:rPr>
              <a:t>www.slidescarnival.com/help-use-presentation-template</a:t>
            </a:r>
            <a:endParaRPr b="1" sz="1200">
              <a:solidFill>
                <a:srgbClr val="0B87A1"/>
              </a:solidFill>
              <a:latin typeface="Titillium Web"/>
              <a:ea typeface="Titillium Web"/>
              <a:cs typeface="Titillium Web"/>
              <a:sym typeface="Titillium Web"/>
            </a:endParaRPr>
          </a:p>
          <a:p>
            <a:pPr indent="0" lvl="0" marL="0" rtl="0" algn="l">
              <a:spcBef>
                <a:spcPts val="1000"/>
              </a:spcBef>
              <a:spcAft>
                <a:spcPts val="0"/>
              </a:spcAft>
              <a:buClr>
                <a:schemeClr val="dk1"/>
              </a:buClr>
              <a:buSzPts val="1100"/>
              <a:buFont typeface="Arial"/>
              <a:buNone/>
            </a:pPr>
            <a:r>
              <a:rPr lang="en" sz="1200">
                <a:solidFill>
                  <a:srgbClr val="0B87A1"/>
                </a:solidFill>
              </a:rPr>
              <a:t>This template is free to use under </a:t>
            </a:r>
            <a:r>
              <a:rPr lang="en" sz="1200" u="sng">
                <a:solidFill>
                  <a:srgbClr val="0B87A1"/>
                </a:solidFill>
                <a:hlinkClick r:id="rId4">
                  <a:extLst>
                    <a:ext uri="{A12FA001-AC4F-418D-AE19-62706E023703}">
                      <ahyp:hlinkClr val="tx"/>
                    </a:ext>
                  </a:extLst>
                </a:hlinkClick>
              </a:rPr>
              <a:t>Creative Commons Attribution license</a:t>
            </a:r>
            <a:r>
              <a:rPr lang="en" sz="1200">
                <a:solidFill>
                  <a:srgbClr val="0B87A1"/>
                </a:solidFill>
              </a:rPr>
              <a:t>. You can keep the Credits slide or mention SlidesCarnival and other resources used in a slide footer.</a:t>
            </a:r>
            <a:endParaRPr sz="1200">
              <a:solidFill>
                <a:srgbClr val="0B87A1"/>
              </a:solidFill>
            </a:endParaRPr>
          </a:p>
          <a:p>
            <a:pPr indent="0" lvl="0" marL="0" rtl="0" algn="l">
              <a:spcBef>
                <a:spcPts val="1000"/>
              </a:spcBef>
              <a:spcAft>
                <a:spcPts val="0"/>
              </a:spcAft>
              <a:buClr>
                <a:schemeClr val="dk1"/>
              </a:buClr>
              <a:buSzPts val="1100"/>
              <a:buFont typeface="Arial"/>
              <a:buNone/>
            </a:pPr>
            <a:r>
              <a:t/>
            </a:r>
            <a:endParaRPr sz="1200">
              <a:solidFill>
                <a:srgbClr val="0B87A1"/>
              </a:solidFill>
            </a:endParaRPr>
          </a:p>
          <a:p>
            <a:pPr indent="0" lvl="0" marL="0" rtl="0" algn="l">
              <a:spcBef>
                <a:spcPts val="1000"/>
              </a:spcBef>
              <a:spcAft>
                <a:spcPts val="1000"/>
              </a:spcAft>
              <a:buNone/>
            </a:pPr>
            <a:r>
              <a:t/>
            </a:r>
            <a:endParaRPr sz="1200">
              <a:solidFill>
                <a:srgbClr val="0B87A1"/>
              </a:solidFill>
            </a:endParaRPr>
          </a:p>
        </p:txBody>
      </p:sp>
      <p:sp>
        <p:nvSpPr>
          <p:cNvPr id="3861" name="Google Shape;3861;p1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9" name="Shape 4169"/>
        <p:cNvGrpSpPr/>
        <p:nvPr/>
      </p:nvGrpSpPr>
      <p:grpSpPr>
        <a:xfrm>
          <a:off x="0" y="0"/>
          <a:ext cx="0" cy="0"/>
          <a:chOff x="0" y="0"/>
          <a:chExt cx="0" cy="0"/>
        </a:xfrm>
      </p:grpSpPr>
      <p:sp>
        <p:nvSpPr>
          <p:cNvPr id="4170" name="Google Shape;4170;p52"/>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 TWO OR THREE COLUMNS</a:t>
            </a:r>
            <a:endParaRPr/>
          </a:p>
        </p:txBody>
      </p:sp>
      <p:sp>
        <p:nvSpPr>
          <p:cNvPr id="4171" name="Google Shape;4171;p52"/>
          <p:cNvSpPr txBox="1"/>
          <p:nvPr>
            <p:ph idx="1" type="body"/>
          </p:nvPr>
        </p:nvSpPr>
        <p:spPr>
          <a:xfrm>
            <a:off x="718300" y="1755475"/>
            <a:ext cx="2179200" cy="3094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Yellow</a:t>
            </a:r>
            <a:endParaRPr b="1"/>
          </a:p>
          <a:p>
            <a:pPr indent="0" lvl="0" marL="0" rtl="0" algn="l">
              <a:spcBef>
                <a:spcPts val="600"/>
              </a:spcBef>
              <a:spcAft>
                <a:spcPts val="0"/>
              </a:spcAft>
              <a:buNone/>
            </a:pPr>
            <a:r>
              <a:rPr lang="en"/>
              <a:t>Is the color of gold, butter and ripe lemons. In the spectrum of visible light, yellow is found between green and orange.</a:t>
            </a:r>
            <a:endParaRPr/>
          </a:p>
        </p:txBody>
      </p:sp>
      <p:sp>
        <p:nvSpPr>
          <p:cNvPr id="4172" name="Google Shape;4172;p52"/>
          <p:cNvSpPr txBox="1"/>
          <p:nvPr>
            <p:ph idx="2" type="body"/>
          </p:nvPr>
        </p:nvSpPr>
        <p:spPr>
          <a:xfrm>
            <a:off x="3009263" y="1755475"/>
            <a:ext cx="2179200" cy="3094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Blue</a:t>
            </a:r>
            <a:endParaRPr b="1"/>
          </a:p>
          <a:p>
            <a:pPr indent="0" lvl="0" marL="0" rtl="0" algn="l">
              <a:spcBef>
                <a:spcPts val="600"/>
              </a:spcBef>
              <a:spcAft>
                <a:spcPts val="0"/>
              </a:spcAft>
              <a:buNone/>
            </a:pPr>
            <a:r>
              <a:rPr lang="en"/>
              <a:t>Is the colour of the clear sky and the deep sea. It is located between violet and green on the optical spectrum.</a:t>
            </a:r>
            <a:endParaRPr/>
          </a:p>
        </p:txBody>
      </p:sp>
      <p:sp>
        <p:nvSpPr>
          <p:cNvPr id="4173" name="Google Shape;4173;p52"/>
          <p:cNvSpPr txBox="1"/>
          <p:nvPr>
            <p:ph idx="3" type="body"/>
          </p:nvPr>
        </p:nvSpPr>
        <p:spPr>
          <a:xfrm>
            <a:off x="5300226" y="1755475"/>
            <a:ext cx="2179200" cy="3094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Red</a:t>
            </a:r>
            <a:endParaRPr b="1"/>
          </a:p>
          <a:p>
            <a:pPr indent="0" lvl="0" marL="0" rtl="0" algn="l">
              <a:spcBef>
                <a:spcPts val="600"/>
              </a:spcBef>
              <a:spcAft>
                <a:spcPts val="0"/>
              </a:spcAft>
              <a:buNone/>
            </a:pPr>
            <a:r>
              <a:rPr lang="en"/>
              <a:t>Is the color of blood, and because of this it has historically been associated with sacrifice, danger and courage. </a:t>
            </a:r>
            <a:endParaRPr/>
          </a:p>
          <a:p>
            <a:pPr indent="0" lvl="0" marL="0" rtl="0" algn="l">
              <a:spcBef>
                <a:spcPts val="600"/>
              </a:spcBef>
              <a:spcAft>
                <a:spcPts val="0"/>
              </a:spcAft>
              <a:buNone/>
            </a:pPr>
            <a:r>
              <a:t/>
            </a:r>
            <a:endParaRPr/>
          </a:p>
        </p:txBody>
      </p:sp>
      <p:sp>
        <p:nvSpPr>
          <p:cNvPr id="4174" name="Google Shape;4174;p5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8" name="Shape 4178"/>
        <p:cNvGrpSpPr/>
        <p:nvPr/>
      </p:nvGrpSpPr>
      <p:grpSpPr>
        <a:xfrm>
          <a:off x="0" y="0"/>
          <a:ext cx="0" cy="0"/>
          <a:chOff x="0" y="0"/>
          <a:chExt cx="0" cy="0"/>
        </a:xfrm>
      </p:grpSpPr>
      <p:sp>
        <p:nvSpPr>
          <p:cNvPr id="4179" name="Google Shape;4179;p53"/>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CHARTS TO EXPLAIN YOUR IDEAS</a:t>
            </a:r>
            <a:endParaRPr/>
          </a:p>
        </p:txBody>
      </p:sp>
      <p:sp>
        <p:nvSpPr>
          <p:cNvPr id="4180" name="Google Shape;4180;p53"/>
          <p:cNvSpPr/>
          <p:nvPr/>
        </p:nvSpPr>
        <p:spPr>
          <a:xfrm>
            <a:off x="2657064" y="2037125"/>
            <a:ext cx="2133000" cy="2133000"/>
          </a:xfrm>
          <a:prstGeom prst="ellipse">
            <a:avLst/>
          </a:prstGeom>
          <a:noFill/>
          <a:ln cap="flat" cmpd="sng" w="76200">
            <a:solidFill>
              <a:srgbClr val="80BFB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03B55"/>
                </a:solidFill>
                <a:latin typeface="Titillium Web Light"/>
                <a:ea typeface="Titillium Web Light"/>
                <a:cs typeface="Titillium Web Light"/>
                <a:sym typeface="Titillium Web Light"/>
              </a:rPr>
              <a:t>Gray</a:t>
            </a:r>
            <a:endParaRPr sz="1800">
              <a:solidFill>
                <a:srgbClr val="003B55"/>
              </a:solidFill>
              <a:latin typeface="Titillium Web Light"/>
              <a:ea typeface="Titillium Web Light"/>
              <a:cs typeface="Titillium Web Light"/>
              <a:sym typeface="Titillium Web Light"/>
            </a:endParaRPr>
          </a:p>
        </p:txBody>
      </p:sp>
      <p:sp>
        <p:nvSpPr>
          <p:cNvPr id="4181" name="Google Shape;4181;p53"/>
          <p:cNvSpPr/>
          <p:nvPr/>
        </p:nvSpPr>
        <p:spPr>
          <a:xfrm>
            <a:off x="834939" y="2037125"/>
            <a:ext cx="2133000" cy="2133000"/>
          </a:xfrm>
          <a:prstGeom prst="ellipse">
            <a:avLst/>
          </a:prstGeom>
          <a:noFill/>
          <a:ln cap="flat" cmpd="sng" w="76200">
            <a:solidFill>
              <a:srgbClr val="D3EBD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03B55"/>
                </a:solidFill>
                <a:latin typeface="Titillium Web Light"/>
                <a:ea typeface="Titillium Web Light"/>
                <a:cs typeface="Titillium Web Light"/>
                <a:sym typeface="Titillium Web Light"/>
              </a:rPr>
              <a:t>White</a:t>
            </a:r>
            <a:endParaRPr sz="1800">
              <a:solidFill>
                <a:srgbClr val="003B55"/>
              </a:solidFill>
              <a:latin typeface="Titillium Web Light"/>
              <a:ea typeface="Titillium Web Light"/>
              <a:cs typeface="Titillium Web Light"/>
              <a:sym typeface="Titillium Web Light"/>
            </a:endParaRPr>
          </a:p>
        </p:txBody>
      </p:sp>
      <p:sp>
        <p:nvSpPr>
          <p:cNvPr id="4182" name="Google Shape;4182;p53"/>
          <p:cNvSpPr/>
          <p:nvPr/>
        </p:nvSpPr>
        <p:spPr>
          <a:xfrm>
            <a:off x="4479189" y="2037125"/>
            <a:ext cx="2133000" cy="2133000"/>
          </a:xfrm>
          <a:prstGeom prst="ellipse">
            <a:avLst/>
          </a:prstGeom>
          <a:noFill/>
          <a:ln cap="flat" cmpd="sng" w="76200">
            <a:solidFill>
              <a:srgbClr val="0B87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03B55"/>
                </a:solidFill>
                <a:latin typeface="Titillium Web Light"/>
                <a:ea typeface="Titillium Web Light"/>
                <a:cs typeface="Titillium Web Light"/>
                <a:sym typeface="Titillium Web Light"/>
              </a:rPr>
              <a:t>Black</a:t>
            </a:r>
            <a:endParaRPr sz="1800">
              <a:solidFill>
                <a:srgbClr val="003B55"/>
              </a:solidFill>
              <a:latin typeface="Titillium Web Light"/>
              <a:ea typeface="Titillium Web Light"/>
              <a:cs typeface="Titillium Web Light"/>
              <a:sym typeface="Titillium Web Light"/>
            </a:endParaRPr>
          </a:p>
        </p:txBody>
      </p:sp>
      <p:sp>
        <p:nvSpPr>
          <p:cNvPr id="4183" name="Google Shape;4183;p53"/>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7" name="Shape 4187"/>
        <p:cNvGrpSpPr/>
        <p:nvPr/>
      </p:nvGrpSpPr>
      <p:grpSpPr>
        <a:xfrm>
          <a:off x="0" y="0"/>
          <a:ext cx="0" cy="0"/>
          <a:chOff x="0" y="0"/>
          <a:chExt cx="0" cy="0"/>
        </a:xfrm>
      </p:grpSpPr>
      <p:sp>
        <p:nvSpPr>
          <p:cNvPr id="4188" name="Google Shape;4188;p54"/>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AND TABLES TO COMPARE DATA</a:t>
            </a:r>
            <a:endParaRPr/>
          </a:p>
        </p:txBody>
      </p:sp>
      <p:graphicFrame>
        <p:nvGraphicFramePr>
          <p:cNvPr id="4189" name="Google Shape;4189;p54"/>
          <p:cNvGraphicFramePr/>
          <p:nvPr/>
        </p:nvGraphicFramePr>
        <p:xfrm>
          <a:off x="841600" y="1945481"/>
          <a:ext cx="3000000" cy="3000000"/>
        </p:xfrm>
        <a:graphic>
          <a:graphicData uri="http://schemas.openxmlformats.org/drawingml/2006/table">
            <a:tbl>
              <a:tblPr>
                <a:noFill/>
                <a:tableStyleId>{2075972A-09F3-4F82-BAF4-F2A214435229}</a:tableStyleId>
              </a:tblPr>
              <a:tblGrid>
                <a:gridCol w="1553100"/>
                <a:gridCol w="1553100"/>
                <a:gridCol w="1553100"/>
                <a:gridCol w="1553100"/>
              </a:tblGrid>
              <a:tr h="616375">
                <a:tc>
                  <a:txBody>
                    <a:bodyPr/>
                    <a:lstStyle/>
                    <a:p>
                      <a:pPr indent="0" lvl="0" marL="0" rtl="0" algn="l">
                        <a:spcBef>
                          <a:spcPts val="0"/>
                        </a:spcBef>
                        <a:spcAft>
                          <a:spcPts val="0"/>
                        </a:spcAft>
                        <a:buNone/>
                      </a:pPr>
                      <a:r>
                        <a:t/>
                      </a:r>
                      <a:endParaRPr>
                        <a:solidFill>
                          <a:srgbClr val="FFFFFF"/>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0B87A1"/>
                      </a:solidFill>
                      <a:prstDash val="solid"/>
                      <a:round/>
                      <a:headEnd len="sm" w="sm" type="none"/>
                      <a:tailEnd len="sm" w="sm" type="none"/>
                    </a:lnB>
                    <a:solidFill>
                      <a:srgbClr val="80BFB7"/>
                    </a:solidFill>
                  </a:tcPr>
                </a:tc>
                <a:tc>
                  <a:txBody>
                    <a:bodyPr/>
                    <a:lstStyle/>
                    <a:p>
                      <a:pPr indent="0" lvl="0" marL="0" rtl="0" algn="ctr">
                        <a:spcBef>
                          <a:spcPts val="0"/>
                        </a:spcBef>
                        <a:spcAft>
                          <a:spcPts val="0"/>
                        </a:spcAft>
                        <a:buNone/>
                      </a:pPr>
                      <a:r>
                        <a:rPr lang="en" sz="1100">
                          <a:solidFill>
                            <a:srgbClr val="FFFFFF"/>
                          </a:solidFill>
                          <a:latin typeface="Titillium Web Light"/>
                          <a:ea typeface="Titillium Web Light"/>
                          <a:cs typeface="Titillium Web Light"/>
                          <a:sym typeface="Titillium Web Light"/>
                        </a:rPr>
                        <a:t>A</a:t>
                      </a:r>
                      <a:endParaRPr sz="1100">
                        <a:solidFill>
                          <a:srgbClr val="FFFFFF"/>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0B87A1"/>
                      </a:solidFill>
                      <a:prstDash val="solid"/>
                      <a:round/>
                      <a:headEnd len="sm" w="sm" type="none"/>
                      <a:tailEnd len="sm" w="sm" type="none"/>
                    </a:lnB>
                    <a:solidFill>
                      <a:srgbClr val="80BFB7"/>
                    </a:solidFill>
                  </a:tcPr>
                </a:tc>
                <a:tc>
                  <a:txBody>
                    <a:bodyPr/>
                    <a:lstStyle/>
                    <a:p>
                      <a:pPr indent="0" lvl="0" marL="0" rtl="0" algn="ctr">
                        <a:spcBef>
                          <a:spcPts val="0"/>
                        </a:spcBef>
                        <a:spcAft>
                          <a:spcPts val="0"/>
                        </a:spcAft>
                        <a:buNone/>
                      </a:pPr>
                      <a:r>
                        <a:rPr lang="en" sz="1100">
                          <a:solidFill>
                            <a:srgbClr val="FFFFFF"/>
                          </a:solidFill>
                          <a:latin typeface="Titillium Web Light"/>
                          <a:ea typeface="Titillium Web Light"/>
                          <a:cs typeface="Titillium Web Light"/>
                          <a:sym typeface="Titillium Web Light"/>
                        </a:rPr>
                        <a:t>B</a:t>
                      </a:r>
                      <a:endParaRPr sz="1100">
                        <a:solidFill>
                          <a:srgbClr val="FFFFFF"/>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0B87A1"/>
                      </a:solidFill>
                      <a:prstDash val="solid"/>
                      <a:round/>
                      <a:headEnd len="sm" w="sm" type="none"/>
                      <a:tailEnd len="sm" w="sm" type="none"/>
                    </a:lnB>
                    <a:solidFill>
                      <a:srgbClr val="80BFB7"/>
                    </a:solidFill>
                  </a:tcPr>
                </a:tc>
                <a:tc>
                  <a:txBody>
                    <a:bodyPr/>
                    <a:lstStyle/>
                    <a:p>
                      <a:pPr indent="0" lvl="0" marL="0" rtl="0" algn="ctr">
                        <a:spcBef>
                          <a:spcPts val="0"/>
                        </a:spcBef>
                        <a:spcAft>
                          <a:spcPts val="0"/>
                        </a:spcAft>
                        <a:buNone/>
                      </a:pPr>
                      <a:r>
                        <a:rPr lang="en" sz="1100">
                          <a:solidFill>
                            <a:srgbClr val="FFFFFF"/>
                          </a:solidFill>
                          <a:latin typeface="Titillium Web Light"/>
                          <a:ea typeface="Titillium Web Light"/>
                          <a:cs typeface="Titillium Web Light"/>
                          <a:sym typeface="Titillium Web Light"/>
                        </a:rPr>
                        <a:t>C</a:t>
                      </a:r>
                      <a:endParaRPr sz="1100">
                        <a:solidFill>
                          <a:srgbClr val="FFFFFF"/>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0B87A1"/>
                      </a:solidFill>
                      <a:prstDash val="solid"/>
                      <a:round/>
                      <a:headEnd len="sm" w="sm" type="none"/>
                      <a:tailEnd len="sm" w="sm" type="none"/>
                    </a:lnB>
                    <a:solidFill>
                      <a:srgbClr val="80BFB7"/>
                    </a:solidFill>
                  </a:tcPr>
                </a:tc>
              </a:tr>
              <a:tr h="616375">
                <a:tc>
                  <a:txBody>
                    <a:bodyPr/>
                    <a:lstStyle/>
                    <a:p>
                      <a:pPr indent="0" lvl="0" marL="0" rtl="0" algn="r">
                        <a:spcBef>
                          <a:spcPts val="0"/>
                        </a:spcBef>
                        <a:spcAft>
                          <a:spcPts val="0"/>
                        </a:spcAft>
                        <a:buNone/>
                      </a:pPr>
                      <a:r>
                        <a:rPr lang="en" sz="1100">
                          <a:solidFill>
                            <a:srgbClr val="0B87A1"/>
                          </a:solidFill>
                          <a:latin typeface="Titillium Web Light"/>
                          <a:ea typeface="Titillium Web Light"/>
                          <a:cs typeface="Titillium Web Light"/>
                          <a:sym typeface="Titillium Web Light"/>
                        </a:rPr>
                        <a:t>Yellow</a:t>
                      </a:r>
                      <a:endParaRPr sz="11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ctr">
                        <a:spcBef>
                          <a:spcPts val="0"/>
                        </a:spcBef>
                        <a:spcAft>
                          <a:spcPts val="0"/>
                        </a:spcAft>
                        <a:buNone/>
                      </a:pPr>
                      <a:r>
                        <a:rPr b="1" lang="en">
                          <a:solidFill>
                            <a:srgbClr val="003B55"/>
                          </a:solidFill>
                          <a:latin typeface="Titillium Web"/>
                          <a:ea typeface="Titillium Web"/>
                          <a:cs typeface="Titillium Web"/>
                          <a:sym typeface="Titillium Web"/>
                        </a:rPr>
                        <a:t>10</a:t>
                      </a:r>
                      <a:endParaRPr b="1">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ctr">
                        <a:spcBef>
                          <a:spcPts val="0"/>
                        </a:spcBef>
                        <a:spcAft>
                          <a:spcPts val="0"/>
                        </a:spcAft>
                        <a:buNone/>
                      </a:pPr>
                      <a:r>
                        <a:rPr b="1" lang="en">
                          <a:solidFill>
                            <a:srgbClr val="003B55"/>
                          </a:solidFill>
                          <a:latin typeface="Titillium Web"/>
                          <a:ea typeface="Titillium Web"/>
                          <a:cs typeface="Titillium Web"/>
                          <a:sym typeface="Titillium Web"/>
                        </a:rPr>
                        <a:t>20</a:t>
                      </a:r>
                      <a:endParaRPr b="1">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ctr">
                        <a:spcBef>
                          <a:spcPts val="0"/>
                        </a:spcBef>
                        <a:spcAft>
                          <a:spcPts val="0"/>
                        </a:spcAft>
                        <a:buNone/>
                      </a:pPr>
                      <a:r>
                        <a:rPr b="1" lang="en">
                          <a:solidFill>
                            <a:srgbClr val="003B55"/>
                          </a:solidFill>
                          <a:latin typeface="Titillium Web"/>
                          <a:ea typeface="Titillium Web"/>
                          <a:cs typeface="Titillium Web"/>
                          <a:sym typeface="Titillium Web"/>
                        </a:rPr>
                        <a:t>7</a:t>
                      </a:r>
                      <a:endParaRPr b="1">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r>
              <a:tr h="616375">
                <a:tc>
                  <a:txBody>
                    <a:bodyPr/>
                    <a:lstStyle/>
                    <a:p>
                      <a:pPr indent="0" lvl="0" marL="0" rtl="0" algn="r">
                        <a:spcBef>
                          <a:spcPts val="0"/>
                        </a:spcBef>
                        <a:spcAft>
                          <a:spcPts val="0"/>
                        </a:spcAft>
                        <a:buNone/>
                      </a:pPr>
                      <a:r>
                        <a:rPr lang="en" sz="1100">
                          <a:solidFill>
                            <a:srgbClr val="0B87A1"/>
                          </a:solidFill>
                          <a:latin typeface="Titillium Web Light"/>
                          <a:ea typeface="Titillium Web Light"/>
                          <a:cs typeface="Titillium Web Light"/>
                          <a:sym typeface="Titillium Web Light"/>
                        </a:rPr>
                        <a:t>Blue</a:t>
                      </a:r>
                      <a:endParaRPr sz="11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003B55"/>
                          </a:solidFill>
                          <a:latin typeface="Titillium Web"/>
                          <a:ea typeface="Titillium Web"/>
                          <a:cs typeface="Titillium Web"/>
                          <a:sym typeface="Titillium Web"/>
                        </a:rPr>
                        <a:t>30</a:t>
                      </a:r>
                      <a:endParaRPr b="1">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003B55"/>
                          </a:solidFill>
                          <a:latin typeface="Titillium Web"/>
                          <a:ea typeface="Titillium Web"/>
                          <a:cs typeface="Titillium Web"/>
                          <a:sym typeface="Titillium Web"/>
                        </a:rPr>
                        <a:t>15</a:t>
                      </a:r>
                      <a:endParaRPr b="1">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003B55"/>
                          </a:solidFill>
                          <a:latin typeface="Titillium Web"/>
                          <a:ea typeface="Titillium Web"/>
                          <a:cs typeface="Titillium Web"/>
                          <a:sym typeface="Titillium Web"/>
                        </a:rPr>
                        <a:t>10</a:t>
                      </a:r>
                      <a:endParaRPr b="1">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r>
              <a:tr h="616375">
                <a:tc>
                  <a:txBody>
                    <a:bodyPr/>
                    <a:lstStyle/>
                    <a:p>
                      <a:pPr indent="0" lvl="0" marL="0" rtl="0" algn="r">
                        <a:spcBef>
                          <a:spcPts val="0"/>
                        </a:spcBef>
                        <a:spcAft>
                          <a:spcPts val="0"/>
                        </a:spcAft>
                        <a:buNone/>
                      </a:pPr>
                      <a:r>
                        <a:rPr lang="en" sz="1100">
                          <a:solidFill>
                            <a:srgbClr val="0B87A1"/>
                          </a:solidFill>
                          <a:latin typeface="Titillium Web Light"/>
                          <a:ea typeface="Titillium Web Light"/>
                          <a:cs typeface="Titillium Web Light"/>
                          <a:sym typeface="Titillium Web Light"/>
                        </a:rPr>
                        <a:t>Orange</a:t>
                      </a:r>
                      <a:endParaRPr sz="1100">
                        <a:solidFill>
                          <a:srgbClr val="0B87A1"/>
                        </a:solidFill>
                        <a:latin typeface="Titillium Web Light"/>
                        <a:ea typeface="Titillium Web Light"/>
                        <a:cs typeface="Titillium Web Light"/>
                        <a:sym typeface="Titillium Web Light"/>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ctr">
                        <a:spcBef>
                          <a:spcPts val="0"/>
                        </a:spcBef>
                        <a:spcAft>
                          <a:spcPts val="0"/>
                        </a:spcAft>
                        <a:buNone/>
                      </a:pPr>
                      <a:r>
                        <a:rPr b="1" lang="en">
                          <a:solidFill>
                            <a:srgbClr val="003B55"/>
                          </a:solidFill>
                          <a:latin typeface="Titillium Web"/>
                          <a:ea typeface="Titillium Web"/>
                          <a:cs typeface="Titillium Web"/>
                          <a:sym typeface="Titillium Web"/>
                        </a:rPr>
                        <a:t>5</a:t>
                      </a:r>
                      <a:endParaRPr b="1">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ctr">
                        <a:spcBef>
                          <a:spcPts val="0"/>
                        </a:spcBef>
                        <a:spcAft>
                          <a:spcPts val="0"/>
                        </a:spcAft>
                        <a:buNone/>
                      </a:pPr>
                      <a:r>
                        <a:rPr b="1" lang="en">
                          <a:solidFill>
                            <a:srgbClr val="003B55"/>
                          </a:solidFill>
                          <a:latin typeface="Titillium Web"/>
                          <a:ea typeface="Titillium Web"/>
                          <a:cs typeface="Titillium Web"/>
                          <a:sym typeface="Titillium Web"/>
                        </a:rPr>
                        <a:t>24</a:t>
                      </a:r>
                      <a:endParaRPr b="1">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rtl="0" algn="ctr">
                        <a:spcBef>
                          <a:spcPts val="0"/>
                        </a:spcBef>
                        <a:spcAft>
                          <a:spcPts val="0"/>
                        </a:spcAft>
                        <a:buNone/>
                      </a:pPr>
                      <a:r>
                        <a:rPr b="1" lang="en">
                          <a:solidFill>
                            <a:srgbClr val="003B55"/>
                          </a:solidFill>
                          <a:latin typeface="Titillium Web"/>
                          <a:ea typeface="Titillium Web"/>
                          <a:cs typeface="Titillium Web"/>
                          <a:sym typeface="Titillium Web"/>
                        </a:rPr>
                        <a:t>16</a:t>
                      </a:r>
                      <a:endParaRPr b="1">
                        <a:solidFill>
                          <a:srgbClr val="003B55"/>
                        </a:solidFill>
                        <a:latin typeface="Titillium Web"/>
                        <a:ea typeface="Titillium Web"/>
                        <a:cs typeface="Titillium Web"/>
                        <a:sym typeface="Titillium Web"/>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r>
            </a:tbl>
          </a:graphicData>
        </a:graphic>
      </p:graphicFrame>
      <p:sp>
        <p:nvSpPr>
          <p:cNvPr id="4190" name="Google Shape;4190;p5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4" name="Shape 4194"/>
        <p:cNvGrpSpPr/>
        <p:nvPr/>
      </p:nvGrpSpPr>
      <p:grpSpPr>
        <a:xfrm>
          <a:off x="0" y="0"/>
          <a:ext cx="0" cy="0"/>
          <a:chOff x="0" y="0"/>
          <a:chExt cx="0" cy="0"/>
        </a:xfrm>
      </p:grpSpPr>
      <p:sp>
        <p:nvSpPr>
          <p:cNvPr id="4195" name="Google Shape;4195;p55"/>
          <p:cNvSpPr/>
          <p:nvPr/>
        </p:nvSpPr>
        <p:spPr>
          <a:xfrm>
            <a:off x="718300" y="1039554"/>
            <a:ext cx="7278052" cy="3467104"/>
          </a:xfrm>
          <a:custGeom>
            <a:rect b="b" l="l" r="r" t="t"/>
            <a:pathLst>
              <a:path extrusionOk="0" h="136125" w="28575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txBox="1"/>
          <p:nvPr>
            <p:ph idx="4294967295" type="title"/>
          </p:nvPr>
        </p:nvSpPr>
        <p:spPr>
          <a:xfrm>
            <a:off x="718300" y="1297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D3EBD5"/>
                </a:solidFill>
              </a:rPr>
              <a:t>MAPS</a:t>
            </a:r>
            <a:endParaRPr>
              <a:solidFill>
                <a:srgbClr val="D3EBD5"/>
              </a:solidFill>
            </a:endParaRPr>
          </a:p>
        </p:txBody>
      </p:sp>
      <p:sp>
        <p:nvSpPr>
          <p:cNvPr id="4197" name="Google Shape;4197;p55"/>
          <p:cNvSpPr/>
          <p:nvPr/>
        </p:nvSpPr>
        <p:spPr>
          <a:xfrm>
            <a:off x="1985850" y="1830500"/>
            <a:ext cx="718200" cy="202500"/>
          </a:xfrm>
          <a:prstGeom prst="wedgeRectCallout">
            <a:avLst>
              <a:gd fmla="val -21428" name="adj1"/>
              <a:gd fmla="val 84287" name="adj2"/>
            </a:avLst>
          </a:pr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rgbClr val="003B55"/>
                </a:solidFill>
                <a:latin typeface="Titillium Web Light"/>
                <a:ea typeface="Titillium Web Light"/>
                <a:cs typeface="Titillium Web Light"/>
                <a:sym typeface="Titillium Web Light"/>
              </a:rPr>
              <a:t>our office</a:t>
            </a:r>
            <a:endParaRPr sz="1000">
              <a:solidFill>
                <a:srgbClr val="003B55"/>
              </a:solidFill>
              <a:latin typeface="Titillium Web Light"/>
              <a:ea typeface="Titillium Web Light"/>
              <a:cs typeface="Titillium Web Light"/>
              <a:sym typeface="Titillium Web Light"/>
            </a:endParaRPr>
          </a:p>
        </p:txBody>
      </p:sp>
      <p:sp>
        <p:nvSpPr>
          <p:cNvPr id="4198" name="Google Shape;4198;p55"/>
          <p:cNvSpPr/>
          <p:nvPr/>
        </p:nvSpPr>
        <p:spPr>
          <a:xfrm>
            <a:off x="1273375" y="2146100"/>
            <a:ext cx="121500" cy="121500"/>
          </a:xfrm>
          <a:prstGeom prst="frame">
            <a:avLst>
              <a:gd fmla="val 29444" name="adj1"/>
            </a:avLst>
          </a:pr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877975" y="3507475"/>
            <a:ext cx="121500" cy="121500"/>
          </a:xfrm>
          <a:prstGeom prst="frame">
            <a:avLst>
              <a:gd fmla="val 29444" name="adj1"/>
            </a:avLst>
          </a:pr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3731425" y="1957300"/>
            <a:ext cx="121500" cy="121500"/>
          </a:xfrm>
          <a:prstGeom prst="frame">
            <a:avLst>
              <a:gd fmla="val 29444" name="adj1"/>
            </a:avLst>
          </a:pr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4391750" y="3905275"/>
            <a:ext cx="121500" cy="121500"/>
          </a:xfrm>
          <a:prstGeom prst="frame">
            <a:avLst>
              <a:gd fmla="val 29444" name="adj1"/>
            </a:avLst>
          </a:pr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6847625" y="3936050"/>
            <a:ext cx="121500" cy="121500"/>
          </a:xfrm>
          <a:prstGeom prst="frame">
            <a:avLst>
              <a:gd fmla="val 29444" name="adj1"/>
            </a:avLst>
          </a:pr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6298975" y="2428800"/>
            <a:ext cx="121500" cy="121500"/>
          </a:xfrm>
          <a:prstGeom prst="frame">
            <a:avLst>
              <a:gd fmla="val 29444" name="adj1"/>
            </a:avLst>
          </a:prstGeom>
          <a:solidFill>
            <a:srgbClr val="D3E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8" name="Shape 4208"/>
        <p:cNvGrpSpPr/>
        <p:nvPr/>
      </p:nvGrpSpPr>
      <p:grpSpPr>
        <a:xfrm>
          <a:off x="0" y="0"/>
          <a:ext cx="0" cy="0"/>
          <a:chOff x="0" y="0"/>
          <a:chExt cx="0" cy="0"/>
        </a:xfrm>
      </p:grpSpPr>
      <p:sp>
        <p:nvSpPr>
          <p:cNvPr id="4209" name="Google Shape;4209;p56"/>
          <p:cNvSpPr txBox="1"/>
          <p:nvPr>
            <p:ph idx="4294967295" type="ctrTitle"/>
          </p:nvPr>
        </p:nvSpPr>
        <p:spPr>
          <a:xfrm>
            <a:off x="685800" y="1964350"/>
            <a:ext cx="61032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1000"/>
              <a:t>89,526,124</a:t>
            </a:r>
            <a:endParaRPr sz="11000"/>
          </a:p>
        </p:txBody>
      </p:sp>
      <p:sp>
        <p:nvSpPr>
          <p:cNvPr id="4210" name="Google Shape;4210;p56"/>
          <p:cNvSpPr txBox="1"/>
          <p:nvPr>
            <p:ph idx="4294967295" type="subTitle"/>
          </p:nvPr>
        </p:nvSpPr>
        <p:spPr>
          <a:xfrm>
            <a:off x="685800" y="2840054"/>
            <a:ext cx="61032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Whoa! That’s a big number, aren’t you proud?</a:t>
            </a:r>
            <a:endParaRPr/>
          </a:p>
        </p:txBody>
      </p:sp>
      <p:sp>
        <p:nvSpPr>
          <p:cNvPr id="4211" name="Google Shape;4211;p5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5" name="Shape 4215"/>
        <p:cNvGrpSpPr/>
        <p:nvPr/>
      </p:nvGrpSpPr>
      <p:grpSpPr>
        <a:xfrm>
          <a:off x="0" y="0"/>
          <a:ext cx="0" cy="0"/>
          <a:chOff x="0" y="0"/>
          <a:chExt cx="0" cy="0"/>
        </a:xfrm>
      </p:grpSpPr>
      <p:sp>
        <p:nvSpPr>
          <p:cNvPr id="4216" name="Google Shape;4216;p57"/>
          <p:cNvSpPr txBox="1"/>
          <p:nvPr>
            <p:ph idx="4294967295" type="ctrTitle"/>
          </p:nvPr>
        </p:nvSpPr>
        <p:spPr>
          <a:xfrm>
            <a:off x="685800" y="571800"/>
            <a:ext cx="4629300" cy="89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solidFill>
                  <a:srgbClr val="003B55"/>
                </a:solidFill>
                <a:highlight>
                  <a:srgbClr val="D3EBD5"/>
                </a:highlight>
              </a:rPr>
              <a:t>89,526,124$</a:t>
            </a:r>
            <a:endParaRPr sz="6000">
              <a:solidFill>
                <a:srgbClr val="003B55"/>
              </a:solidFill>
              <a:highlight>
                <a:srgbClr val="D3EBD5"/>
              </a:highlight>
            </a:endParaRPr>
          </a:p>
        </p:txBody>
      </p:sp>
      <p:sp>
        <p:nvSpPr>
          <p:cNvPr id="4217" name="Google Shape;4217;p57"/>
          <p:cNvSpPr txBox="1"/>
          <p:nvPr>
            <p:ph idx="4294967295" type="subTitle"/>
          </p:nvPr>
        </p:nvSpPr>
        <p:spPr>
          <a:xfrm>
            <a:off x="685800" y="1182708"/>
            <a:ext cx="4629300" cy="463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t>That’s a lot of money</a:t>
            </a:r>
            <a:endParaRPr sz="2400"/>
          </a:p>
        </p:txBody>
      </p:sp>
      <p:sp>
        <p:nvSpPr>
          <p:cNvPr id="4218" name="Google Shape;4218;p57"/>
          <p:cNvSpPr txBox="1"/>
          <p:nvPr>
            <p:ph idx="4294967295" type="ctrTitle"/>
          </p:nvPr>
        </p:nvSpPr>
        <p:spPr>
          <a:xfrm>
            <a:off x="685800" y="3657893"/>
            <a:ext cx="4629300" cy="89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solidFill>
                  <a:srgbClr val="003B55"/>
                </a:solidFill>
                <a:highlight>
                  <a:srgbClr val="0B87A1"/>
                </a:highlight>
              </a:rPr>
              <a:t>100%</a:t>
            </a:r>
            <a:endParaRPr sz="6000">
              <a:solidFill>
                <a:srgbClr val="003B55"/>
              </a:solidFill>
              <a:highlight>
                <a:srgbClr val="0B87A1"/>
              </a:highlight>
            </a:endParaRPr>
          </a:p>
        </p:txBody>
      </p:sp>
      <p:sp>
        <p:nvSpPr>
          <p:cNvPr id="4219" name="Google Shape;4219;p57"/>
          <p:cNvSpPr txBox="1"/>
          <p:nvPr>
            <p:ph idx="4294967295" type="subTitle"/>
          </p:nvPr>
        </p:nvSpPr>
        <p:spPr>
          <a:xfrm>
            <a:off x="685800" y="4268801"/>
            <a:ext cx="4629300" cy="463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t>Total success!</a:t>
            </a:r>
            <a:endParaRPr sz="2400"/>
          </a:p>
        </p:txBody>
      </p:sp>
      <p:sp>
        <p:nvSpPr>
          <p:cNvPr id="4220" name="Google Shape;4220;p57"/>
          <p:cNvSpPr txBox="1"/>
          <p:nvPr>
            <p:ph idx="4294967295" type="ctrTitle"/>
          </p:nvPr>
        </p:nvSpPr>
        <p:spPr>
          <a:xfrm>
            <a:off x="685800" y="2114847"/>
            <a:ext cx="4629300" cy="89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solidFill>
                  <a:srgbClr val="003B55"/>
                </a:solidFill>
                <a:highlight>
                  <a:srgbClr val="80BFB7"/>
                </a:highlight>
              </a:rPr>
              <a:t>185,244 users</a:t>
            </a:r>
            <a:endParaRPr sz="6000">
              <a:solidFill>
                <a:srgbClr val="003B55"/>
              </a:solidFill>
              <a:highlight>
                <a:srgbClr val="80BFB7"/>
              </a:highlight>
            </a:endParaRPr>
          </a:p>
        </p:txBody>
      </p:sp>
      <p:sp>
        <p:nvSpPr>
          <p:cNvPr id="4221" name="Google Shape;4221;p57"/>
          <p:cNvSpPr txBox="1"/>
          <p:nvPr>
            <p:ph idx="4294967295" type="subTitle"/>
          </p:nvPr>
        </p:nvSpPr>
        <p:spPr>
          <a:xfrm>
            <a:off x="685800" y="2725755"/>
            <a:ext cx="4629300" cy="463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t>And a lot of users</a:t>
            </a:r>
            <a:endParaRPr sz="2400"/>
          </a:p>
        </p:txBody>
      </p:sp>
      <p:sp>
        <p:nvSpPr>
          <p:cNvPr id="4222" name="Google Shape;4222;p57"/>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6" name="Shape 4226"/>
        <p:cNvGrpSpPr/>
        <p:nvPr/>
      </p:nvGrpSpPr>
      <p:grpSpPr>
        <a:xfrm>
          <a:off x="0" y="0"/>
          <a:ext cx="0" cy="0"/>
          <a:chOff x="0" y="0"/>
          <a:chExt cx="0" cy="0"/>
        </a:xfrm>
      </p:grpSpPr>
      <p:sp>
        <p:nvSpPr>
          <p:cNvPr id="4227" name="Google Shape;4227;p58"/>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PROCESS IS EASY</a:t>
            </a:r>
            <a:endParaRPr/>
          </a:p>
        </p:txBody>
      </p:sp>
      <p:sp>
        <p:nvSpPr>
          <p:cNvPr id="4228" name="Google Shape;4228;p58"/>
          <p:cNvSpPr/>
          <p:nvPr/>
        </p:nvSpPr>
        <p:spPr>
          <a:xfrm>
            <a:off x="863800" y="2266950"/>
            <a:ext cx="1562700" cy="1538700"/>
          </a:xfrm>
          <a:prstGeom prst="rect">
            <a:avLst/>
          </a:prstGeom>
          <a:noFill/>
          <a:ln cap="flat" cmpd="sng" w="76200">
            <a:solidFill>
              <a:srgbClr val="D3EBD5"/>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03B55"/>
                </a:solidFill>
                <a:latin typeface="Titillium Web Light"/>
                <a:ea typeface="Titillium Web Light"/>
                <a:cs typeface="Titillium Web Light"/>
                <a:sym typeface="Titillium Web Light"/>
              </a:rPr>
              <a:t>first</a:t>
            </a:r>
            <a:endParaRPr sz="1800">
              <a:solidFill>
                <a:srgbClr val="003B55"/>
              </a:solidFill>
              <a:latin typeface="Titillium Web Light"/>
              <a:ea typeface="Titillium Web Light"/>
              <a:cs typeface="Titillium Web Light"/>
              <a:sym typeface="Titillium Web Light"/>
            </a:endParaRPr>
          </a:p>
        </p:txBody>
      </p:sp>
      <p:sp>
        <p:nvSpPr>
          <p:cNvPr id="4229" name="Google Shape;4229;p58"/>
          <p:cNvSpPr/>
          <p:nvPr/>
        </p:nvSpPr>
        <p:spPr>
          <a:xfrm>
            <a:off x="5350300" y="2266952"/>
            <a:ext cx="1562700" cy="1538700"/>
          </a:xfrm>
          <a:prstGeom prst="rect">
            <a:avLst/>
          </a:prstGeom>
          <a:noFill/>
          <a:ln cap="flat" cmpd="sng" w="76200">
            <a:solidFill>
              <a:srgbClr val="0B87A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03B55"/>
                </a:solidFill>
                <a:latin typeface="Titillium Web Light"/>
                <a:ea typeface="Titillium Web Light"/>
                <a:cs typeface="Titillium Web Light"/>
                <a:sym typeface="Titillium Web Light"/>
              </a:rPr>
              <a:t>last</a:t>
            </a:r>
            <a:endParaRPr sz="1800">
              <a:solidFill>
                <a:srgbClr val="003B55"/>
              </a:solidFill>
              <a:latin typeface="Titillium Web Light"/>
              <a:ea typeface="Titillium Web Light"/>
              <a:cs typeface="Titillium Web Light"/>
              <a:sym typeface="Titillium Web Light"/>
            </a:endParaRPr>
          </a:p>
        </p:txBody>
      </p:sp>
      <p:sp>
        <p:nvSpPr>
          <p:cNvPr id="4230" name="Google Shape;4230;p58"/>
          <p:cNvSpPr/>
          <p:nvPr/>
        </p:nvSpPr>
        <p:spPr>
          <a:xfrm>
            <a:off x="3107050" y="2266953"/>
            <a:ext cx="1562700" cy="1538700"/>
          </a:xfrm>
          <a:prstGeom prst="rect">
            <a:avLst/>
          </a:prstGeom>
          <a:noFill/>
          <a:ln cap="flat" cmpd="sng" w="76200">
            <a:solidFill>
              <a:srgbClr val="80BFB7"/>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003B55"/>
                </a:solidFill>
                <a:latin typeface="Titillium Web Light"/>
                <a:ea typeface="Titillium Web Light"/>
                <a:cs typeface="Titillium Web Light"/>
                <a:sym typeface="Titillium Web Light"/>
              </a:rPr>
              <a:t>second</a:t>
            </a:r>
            <a:endParaRPr sz="1800">
              <a:solidFill>
                <a:srgbClr val="003B55"/>
              </a:solidFill>
              <a:latin typeface="Titillium Web Light"/>
              <a:ea typeface="Titillium Web Light"/>
              <a:cs typeface="Titillium Web Light"/>
              <a:sym typeface="Titillium Web Light"/>
            </a:endParaRPr>
          </a:p>
        </p:txBody>
      </p:sp>
      <p:cxnSp>
        <p:nvCxnSpPr>
          <p:cNvPr id="4231" name="Google Shape;4231;p58"/>
          <p:cNvCxnSpPr>
            <a:stCxn id="4228" idx="3"/>
            <a:endCxn id="4230" idx="1"/>
          </p:cNvCxnSpPr>
          <p:nvPr/>
        </p:nvCxnSpPr>
        <p:spPr>
          <a:xfrm>
            <a:off x="2426500" y="3036300"/>
            <a:ext cx="680700" cy="0"/>
          </a:xfrm>
          <a:prstGeom prst="straightConnector1">
            <a:avLst/>
          </a:prstGeom>
          <a:noFill/>
          <a:ln cap="flat" cmpd="sng" w="38100">
            <a:solidFill>
              <a:srgbClr val="D3EBD5"/>
            </a:solidFill>
            <a:prstDash val="solid"/>
            <a:round/>
            <a:headEnd len="sm" w="sm" type="diamond"/>
            <a:tailEnd len="sm" w="sm" type="diamond"/>
          </a:ln>
        </p:spPr>
      </p:cxnSp>
      <p:cxnSp>
        <p:nvCxnSpPr>
          <p:cNvPr id="4232" name="Google Shape;4232;p58"/>
          <p:cNvCxnSpPr>
            <a:stCxn id="4230" idx="3"/>
            <a:endCxn id="4229" idx="1"/>
          </p:cNvCxnSpPr>
          <p:nvPr/>
        </p:nvCxnSpPr>
        <p:spPr>
          <a:xfrm>
            <a:off x="4669750" y="3036303"/>
            <a:ext cx="680700" cy="0"/>
          </a:xfrm>
          <a:prstGeom prst="straightConnector1">
            <a:avLst/>
          </a:prstGeom>
          <a:noFill/>
          <a:ln cap="flat" cmpd="sng" w="38100">
            <a:solidFill>
              <a:srgbClr val="80BFB7"/>
            </a:solidFill>
            <a:prstDash val="solid"/>
            <a:round/>
            <a:headEnd len="sm" w="sm" type="diamond"/>
            <a:tailEnd len="sm" w="sm" type="diamond"/>
          </a:ln>
        </p:spPr>
      </p:cxnSp>
      <p:sp>
        <p:nvSpPr>
          <p:cNvPr id="4233" name="Google Shape;4233;p5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7" name="Shape 4237"/>
        <p:cNvGrpSpPr/>
        <p:nvPr/>
      </p:nvGrpSpPr>
      <p:grpSpPr>
        <a:xfrm>
          <a:off x="0" y="0"/>
          <a:ext cx="0" cy="0"/>
          <a:chOff x="0" y="0"/>
          <a:chExt cx="0" cy="0"/>
        </a:xfrm>
      </p:grpSpPr>
      <p:sp>
        <p:nvSpPr>
          <p:cNvPr id="4238" name="Google Shape;4238;p59"/>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LET’S REVIEW SOME CONCEPTS</a:t>
            </a:r>
            <a:endParaRPr/>
          </a:p>
        </p:txBody>
      </p:sp>
      <p:sp>
        <p:nvSpPr>
          <p:cNvPr id="4239" name="Google Shape;4239;p59"/>
          <p:cNvSpPr txBox="1"/>
          <p:nvPr>
            <p:ph idx="1" type="body"/>
          </p:nvPr>
        </p:nvSpPr>
        <p:spPr>
          <a:xfrm>
            <a:off x="718300" y="1755475"/>
            <a:ext cx="2179200" cy="1435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Yellow</a:t>
            </a:r>
            <a:endParaRPr b="1"/>
          </a:p>
          <a:p>
            <a:pPr indent="0" lvl="0" marL="0" rtl="0" algn="l">
              <a:spcBef>
                <a:spcPts val="600"/>
              </a:spcBef>
              <a:spcAft>
                <a:spcPts val="0"/>
              </a:spcAft>
              <a:buNone/>
            </a:pPr>
            <a:r>
              <a:rPr lang="en" sz="1200"/>
              <a:t>Is the color of gold, butter and ripe lemons. In the spectrum of visible light, yellow is found between green and orange.</a:t>
            </a:r>
            <a:endParaRPr sz="1200"/>
          </a:p>
        </p:txBody>
      </p:sp>
      <p:sp>
        <p:nvSpPr>
          <p:cNvPr id="4240" name="Google Shape;4240;p59"/>
          <p:cNvSpPr txBox="1"/>
          <p:nvPr>
            <p:ph idx="2" type="body"/>
          </p:nvPr>
        </p:nvSpPr>
        <p:spPr>
          <a:xfrm>
            <a:off x="3009263" y="1755475"/>
            <a:ext cx="2179200" cy="1435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Blue</a:t>
            </a:r>
            <a:endParaRPr b="1"/>
          </a:p>
          <a:p>
            <a:pPr indent="0" lvl="0" marL="0" rtl="0" algn="l">
              <a:spcBef>
                <a:spcPts val="600"/>
              </a:spcBef>
              <a:spcAft>
                <a:spcPts val="0"/>
              </a:spcAft>
              <a:buNone/>
            </a:pPr>
            <a:r>
              <a:rPr lang="en" sz="1200"/>
              <a:t>Is the colour of the clear sky and the deep sea. It is located between violet and green on the optical spectrum.</a:t>
            </a:r>
            <a:endParaRPr sz="1200"/>
          </a:p>
        </p:txBody>
      </p:sp>
      <p:sp>
        <p:nvSpPr>
          <p:cNvPr id="4241" name="Google Shape;4241;p59"/>
          <p:cNvSpPr txBox="1"/>
          <p:nvPr>
            <p:ph idx="3" type="body"/>
          </p:nvPr>
        </p:nvSpPr>
        <p:spPr>
          <a:xfrm>
            <a:off x="5300225" y="1755475"/>
            <a:ext cx="2179200" cy="1435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Red</a:t>
            </a:r>
            <a:endParaRPr b="1"/>
          </a:p>
          <a:p>
            <a:pPr indent="0" lvl="0" marL="0" rtl="0" algn="l">
              <a:spcBef>
                <a:spcPts val="600"/>
              </a:spcBef>
              <a:spcAft>
                <a:spcPts val="0"/>
              </a:spcAft>
              <a:buNone/>
            </a:pPr>
            <a:r>
              <a:rPr lang="en" sz="1200"/>
              <a:t>Is the color of blood, and because of this it has historically been associated with sacrifice, danger and courage. </a:t>
            </a:r>
            <a:endParaRPr sz="1200"/>
          </a:p>
          <a:p>
            <a:pPr indent="0" lvl="0" marL="0" rtl="0" algn="l">
              <a:spcBef>
                <a:spcPts val="600"/>
              </a:spcBef>
              <a:spcAft>
                <a:spcPts val="0"/>
              </a:spcAft>
              <a:buNone/>
            </a:pPr>
            <a:r>
              <a:t/>
            </a:r>
            <a:endParaRPr sz="1200"/>
          </a:p>
        </p:txBody>
      </p:sp>
      <p:sp>
        <p:nvSpPr>
          <p:cNvPr id="4242" name="Google Shape;4242;p59"/>
          <p:cNvSpPr txBox="1"/>
          <p:nvPr>
            <p:ph idx="1" type="body"/>
          </p:nvPr>
        </p:nvSpPr>
        <p:spPr>
          <a:xfrm>
            <a:off x="718300" y="3203275"/>
            <a:ext cx="2179200" cy="1435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Yellow</a:t>
            </a:r>
            <a:endParaRPr b="1"/>
          </a:p>
          <a:p>
            <a:pPr indent="0" lvl="0" marL="0" rtl="0" algn="l">
              <a:spcBef>
                <a:spcPts val="600"/>
              </a:spcBef>
              <a:spcAft>
                <a:spcPts val="0"/>
              </a:spcAft>
              <a:buNone/>
            </a:pPr>
            <a:r>
              <a:rPr lang="en" sz="1200"/>
              <a:t>Is the color of gold, butter and ripe lemons. In the spectrum of visible light, yellow is found between green and orange.</a:t>
            </a:r>
            <a:endParaRPr sz="1200"/>
          </a:p>
        </p:txBody>
      </p:sp>
      <p:sp>
        <p:nvSpPr>
          <p:cNvPr id="4243" name="Google Shape;4243;p59"/>
          <p:cNvSpPr txBox="1"/>
          <p:nvPr>
            <p:ph idx="2" type="body"/>
          </p:nvPr>
        </p:nvSpPr>
        <p:spPr>
          <a:xfrm>
            <a:off x="3009263" y="3203275"/>
            <a:ext cx="2179200" cy="1435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Blue</a:t>
            </a:r>
            <a:endParaRPr b="1"/>
          </a:p>
          <a:p>
            <a:pPr indent="0" lvl="0" marL="0" rtl="0" algn="l">
              <a:spcBef>
                <a:spcPts val="600"/>
              </a:spcBef>
              <a:spcAft>
                <a:spcPts val="0"/>
              </a:spcAft>
              <a:buNone/>
            </a:pPr>
            <a:r>
              <a:rPr lang="en" sz="1200"/>
              <a:t>Is the colour of the clear sky and the deep sea. It is located between violet and green on the optical spectrum.</a:t>
            </a:r>
            <a:endParaRPr sz="1200"/>
          </a:p>
        </p:txBody>
      </p:sp>
      <p:sp>
        <p:nvSpPr>
          <p:cNvPr id="4244" name="Google Shape;4244;p59"/>
          <p:cNvSpPr txBox="1"/>
          <p:nvPr>
            <p:ph idx="3" type="body"/>
          </p:nvPr>
        </p:nvSpPr>
        <p:spPr>
          <a:xfrm>
            <a:off x="5300225" y="3203275"/>
            <a:ext cx="2179200" cy="1435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t>Red</a:t>
            </a:r>
            <a:endParaRPr b="1"/>
          </a:p>
          <a:p>
            <a:pPr indent="0" lvl="0" marL="0" rtl="0" algn="l">
              <a:spcBef>
                <a:spcPts val="600"/>
              </a:spcBef>
              <a:spcAft>
                <a:spcPts val="0"/>
              </a:spcAft>
              <a:buNone/>
            </a:pPr>
            <a:r>
              <a:rPr lang="en" sz="1200"/>
              <a:t>Is the color of blood, and because of this it has historically been associated with sacrifice, danger and courage. </a:t>
            </a:r>
            <a:endParaRPr sz="1200"/>
          </a:p>
          <a:p>
            <a:pPr indent="0" lvl="0" marL="0" rtl="0" algn="l">
              <a:spcBef>
                <a:spcPts val="600"/>
              </a:spcBef>
              <a:spcAft>
                <a:spcPts val="0"/>
              </a:spcAft>
              <a:buNone/>
            </a:pPr>
            <a:r>
              <a:t/>
            </a:r>
            <a:endParaRPr sz="1200"/>
          </a:p>
        </p:txBody>
      </p:sp>
      <p:sp>
        <p:nvSpPr>
          <p:cNvPr id="4245" name="Google Shape;4245;p5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9" name="Shape 4249"/>
        <p:cNvGrpSpPr/>
        <p:nvPr/>
      </p:nvGrpSpPr>
      <p:grpSpPr>
        <a:xfrm>
          <a:off x="0" y="0"/>
          <a:ext cx="0" cy="0"/>
          <a:chOff x="0" y="0"/>
          <a:chExt cx="0" cy="0"/>
        </a:xfrm>
      </p:grpSpPr>
      <p:sp>
        <p:nvSpPr>
          <p:cNvPr id="4250" name="Google Shape;4250;p60"/>
          <p:cNvSpPr txBox="1"/>
          <p:nvPr>
            <p:ph idx="1" type="body"/>
          </p:nvPr>
        </p:nvSpPr>
        <p:spPr>
          <a:xfrm>
            <a:off x="624925" y="4177700"/>
            <a:ext cx="6759300" cy="519600"/>
          </a:xfrm>
          <a:prstGeom prst="rect">
            <a:avLst/>
          </a:prstGeom>
        </p:spPr>
        <p:txBody>
          <a:bodyPr anchorCtr="0" anchor="t" bIns="91425" lIns="91425" spcFirstLastPara="1" rIns="91425" wrap="square" tIns="91425">
            <a:noAutofit/>
          </a:bodyPr>
          <a:lstStyle/>
          <a:p>
            <a:pPr indent="0" lvl="0" marL="0" rtl="0" algn="l">
              <a:spcBef>
                <a:spcPts val="360"/>
              </a:spcBef>
              <a:spcAft>
                <a:spcPts val="0"/>
              </a:spcAft>
              <a:buNone/>
            </a:pPr>
            <a:r>
              <a:rPr lang="en">
                <a:solidFill>
                  <a:srgbClr val="003B55"/>
                </a:solidFill>
              </a:rPr>
              <a:t>You can insert graphs from Excel or Google Sheets</a:t>
            </a:r>
            <a:endParaRPr>
              <a:solidFill>
                <a:srgbClr val="003B55"/>
              </a:solidFill>
            </a:endParaRPr>
          </a:p>
        </p:txBody>
      </p:sp>
      <p:sp>
        <p:nvSpPr>
          <p:cNvPr id="4251" name="Google Shape;4251;p6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cxnSp>
        <p:nvCxnSpPr>
          <p:cNvPr id="4252" name="Google Shape;4252;p60"/>
          <p:cNvCxnSpPr/>
          <p:nvPr/>
        </p:nvCxnSpPr>
        <p:spPr>
          <a:xfrm>
            <a:off x="694400" y="881074"/>
            <a:ext cx="6373500" cy="0"/>
          </a:xfrm>
          <a:prstGeom prst="straightConnector1">
            <a:avLst/>
          </a:prstGeom>
          <a:noFill/>
          <a:ln cap="flat" cmpd="sng" w="9525">
            <a:solidFill>
              <a:schemeClr val="lt2"/>
            </a:solidFill>
            <a:prstDash val="solid"/>
            <a:round/>
            <a:headEnd len="med" w="med" type="none"/>
            <a:tailEnd len="med" w="med" type="none"/>
          </a:ln>
        </p:spPr>
      </p:cxnSp>
      <p:cxnSp>
        <p:nvCxnSpPr>
          <p:cNvPr id="4253" name="Google Shape;4253;p60"/>
          <p:cNvCxnSpPr/>
          <p:nvPr/>
        </p:nvCxnSpPr>
        <p:spPr>
          <a:xfrm>
            <a:off x="694400" y="1590556"/>
            <a:ext cx="6373500" cy="0"/>
          </a:xfrm>
          <a:prstGeom prst="straightConnector1">
            <a:avLst/>
          </a:prstGeom>
          <a:noFill/>
          <a:ln cap="flat" cmpd="sng" w="9525">
            <a:solidFill>
              <a:schemeClr val="lt2"/>
            </a:solidFill>
            <a:prstDash val="solid"/>
            <a:round/>
            <a:headEnd len="med" w="med" type="none"/>
            <a:tailEnd len="med" w="med" type="none"/>
          </a:ln>
        </p:spPr>
      </p:cxnSp>
      <p:cxnSp>
        <p:nvCxnSpPr>
          <p:cNvPr id="4254" name="Google Shape;4254;p60"/>
          <p:cNvCxnSpPr/>
          <p:nvPr/>
        </p:nvCxnSpPr>
        <p:spPr>
          <a:xfrm>
            <a:off x="694400" y="2300038"/>
            <a:ext cx="6373500" cy="0"/>
          </a:xfrm>
          <a:prstGeom prst="straightConnector1">
            <a:avLst/>
          </a:prstGeom>
          <a:noFill/>
          <a:ln cap="flat" cmpd="sng" w="9525">
            <a:solidFill>
              <a:schemeClr val="lt2"/>
            </a:solidFill>
            <a:prstDash val="solid"/>
            <a:round/>
            <a:headEnd len="med" w="med" type="none"/>
            <a:tailEnd len="med" w="med" type="none"/>
          </a:ln>
        </p:spPr>
      </p:cxnSp>
      <p:cxnSp>
        <p:nvCxnSpPr>
          <p:cNvPr id="4255" name="Google Shape;4255;p60"/>
          <p:cNvCxnSpPr/>
          <p:nvPr/>
        </p:nvCxnSpPr>
        <p:spPr>
          <a:xfrm>
            <a:off x="694400" y="3009521"/>
            <a:ext cx="6373500" cy="0"/>
          </a:xfrm>
          <a:prstGeom prst="straightConnector1">
            <a:avLst/>
          </a:prstGeom>
          <a:noFill/>
          <a:ln cap="flat" cmpd="sng" w="9525">
            <a:solidFill>
              <a:schemeClr val="lt2"/>
            </a:solidFill>
            <a:prstDash val="solid"/>
            <a:round/>
            <a:headEnd len="med" w="med" type="none"/>
            <a:tailEnd len="med" w="med" type="none"/>
          </a:ln>
        </p:spPr>
      </p:cxnSp>
      <p:cxnSp>
        <p:nvCxnSpPr>
          <p:cNvPr id="4256" name="Google Shape;4256;p60"/>
          <p:cNvCxnSpPr/>
          <p:nvPr/>
        </p:nvCxnSpPr>
        <p:spPr>
          <a:xfrm>
            <a:off x="694400" y="3740901"/>
            <a:ext cx="6373500" cy="0"/>
          </a:xfrm>
          <a:prstGeom prst="straightConnector1">
            <a:avLst/>
          </a:prstGeom>
          <a:noFill/>
          <a:ln cap="flat" cmpd="sng" w="9525">
            <a:solidFill>
              <a:schemeClr val="lt2"/>
            </a:solidFill>
            <a:prstDash val="solid"/>
            <a:round/>
            <a:headEnd len="med" w="med" type="none"/>
            <a:tailEnd len="med" w="med" type="none"/>
          </a:ln>
        </p:spPr>
      </p:cxnSp>
      <p:sp>
        <p:nvSpPr>
          <p:cNvPr id="4257" name="Google Shape;4257;p60"/>
          <p:cNvSpPr txBox="1"/>
          <p:nvPr/>
        </p:nvSpPr>
        <p:spPr>
          <a:xfrm>
            <a:off x="624915" y="722325"/>
            <a:ext cx="357900" cy="30303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None/>
            </a:pPr>
            <a:r>
              <a:rPr lang="en" sz="1000">
                <a:solidFill>
                  <a:schemeClr val="dk2"/>
                </a:solidFill>
                <a:latin typeface="Titillium Web"/>
                <a:ea typeface="Titillium Web"/>
                <a:cs typeface="Titillium Web"/>
                <a:sym typeface="Titillium Web"/>
              </a:rPr>
              <a:t>4000</a:t>
            </a:r>
            <a:endParaRPr sz="1000">
              <a:solidFill>
                <a:schemeClr val="dk2"/>
              </a:solidFill>
              <a:latin typeface="Titillium Web"/>
              <a:ea typeface="Titillium Web"/>
              <a:cs typeface="Titillium Web"/>
              <a:sym typeface="Titillium Web"/>
            </a:endParaRPr>
          </a:p>
          <a:p>
            <a:pPr indent="0" lvl="0" marL="0" marR="0" rtl="0" algn="r">
              <a:lnSpc>
                <a:spcPct val="100000"/>
              </a:lnSpc>
              <a:spcBef>
                <a:spcPts val="4400"/>
              </a:spcBef>
              <a:spcAft>
                <a:spcPts val="0"/>
              </a:spcAft>
              <a:buNone/>
            </a:pPr>
            <a:r>
              <a:rPr lang="en" sz="1000">
                <a:solidFill>
                  <a:schemeClr val="dk2"/>
                </a:solidFill>
                <a:latin typeface="Titillium Web"/>
                <a:ea typeface="Titillium Web"/>
                <a:cs typeface="Titillium Web"/>
                <a:sym typeface="Titillium Web"/>
              </a:rPr>
              <a:t>3000</a:t>
            </a:r>
            <a:endParaRPr sz="1000">
              <a:solidFill>
                <a:schemeClr val="dk2"/>
              </a:solidFill>
              <a:latin typeface="Titillium Web"/>
              <a:ea typeface="Titillium Web"/>
              <a:cs typeface="Titillium Web"/>
              <a:sym typeface="Titillium Web"/>
            </a:endParaRPr>
          </a:p>
          <a:p>
            <a:pPr indent="0" lvl="0" marL="0" marR="0" rtl="0" algn="r">
              <a:lnSpc>
                <a:spcPct val="100000"/>
              </a:lnSpc>
              <a:spcBef>
                <a:spcPts val="4400"/>
              </a:spcBef>
              <a:spcAft>
                <a:spcPts val="0"/>
              </a:spcAft>
              <a:buNone/>
            </a:pPr>
            <a:r>
              <a:rPr lang="en" sz="1000">
                <a:solidFill>
                  <a:schemeClr val="dk2"/>
                </a:solidFill>
                <a:latin typeface="Titillium Web"/>
                <a:ea typeface="Titillium Web"/>
                <a:cs typeface="Titillium Web"/>
                <a:sym typeface="Titillium Web"/>
              </a:rPr>
              <a:t>2000</a:t>
            </a:r>
            <a:endParaRPr sz="1000">
              <a:solidFill>
                <a:schemeClr val="dk2"/>
              </a:solidFill>
              <a:latin typeface="Titillium Web"/>
              <a:ea typeface="Titillium Web"/>
              <a:cs typeface="Titillium Web"/>
              <a:sym typeface="Titillium Web"/>
            </a:endParaRPr>
          </a:p>
          <a:p>
            <a:pPr indent="0" lvl="0" marL="0" marR="0" rtl="0" algn="r">
              <a:lnSpc>
                <a:spcPct val="100000"/>
              </a:lnSpc>
              <a:spcBef>
                <a:spcPts val="4400"/>
              </a:spcBef>
              <a:spcAft>
                <a:spcPts val="0"/>
              </a:spcAft>
              <a:buNone/>
            </a:pPr>
            <a:r>
              <a:rPr lang="en" sz="1000">
                <a:solidFill>
                  <a:schemeClr val="dk2"/>
                </a:solidFill>
                <a:latin typeface="Titillium Web"/>
                <a:ea typeface="Titillium Web"/>
                <a:cs typeface="Titillium Web"/>
                <a:sym typeface="Titillium Web"/>
              </a:rPr>
              <a:t>1000</a:t>
            </a:r>
            <a:endParaRPr sz="1000">
              <a:solidFill>
                <a:schemeClr val="dk2"/>
              </a:solidFill>
              <a:latin typeface="Titillium Web"/>
              <a:ea typeface="Titillium Web"/>
              <a:cs typeface="Titillium Web"/>
              <a:sym typeface="Titillium Web"/>
            </a:endParaRPr>
          </a:p>
          <a:p>
            <a:pPr indent="0" lvl="0" marL="0" marR="0" rtl="0" algn="r">
              <a:lnSpc>
                <a:spcPct val="100000"/>
              </a:lnSpc>
              <a:spcBef>
                <a:spcPts val="4400"/>
              </a:spcBef>
              <a:spcAft>
                <a:spcPts val="4400"/>
              </a:spcAft>
              <a:buNone/>
            </a:pPr>
            <a:r>
              <a:rPr lang="en" sz="1000">
                <a:solidFill>
                  <a:schemeClr val="dk2"/>
                </a:solidFill>
                <a:latin typeface="Titillium Web"/>
                <a:ea typeface="Titillium Web"/>
                <a:cs typeface="Titillium Web"/>
                <a:sym typeface="Titillium Web"/>
              </a:rPr>
              <a:t>0</a:t>
            </a:r>
            <a:endParaRPr sz="1000">
              <a:solidFill>
                <a:schemeClr val="dk2"/>
              </a:solidFill>
              <a:latin typeface="Titillium Web"/>
              <a:ea typeface="Titillium Web"/>
              <a:cs typeface="Titillium Web"/>
              <a:sym typeface="Titillium Web"/>
            </a:endParaRPr>
          </a:p>
        </p:txBody>
      </p:sp>
      <p:sp>
        <p:nvSpPr>
          <p:cNvPr id="4258" name="Google Shape;4258;p60"/>
          <p:cNvSpPr/>
          <p:nvPr/>
        </p:nvSpPr>
        <p:spPr>
          <a:xfrm>
            <a:off x="1240516" y="2187311"/>
            <a:ext cx="205800" cy="1553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0"/>
          <p:cNvSpPr/>
          <p:nvPr/>
        </p:nvSpPr>
        <p:spPr>
          <a:xfrm>
            <a:off x="1517187" y="1793248"/>
            <a:ext cx="205800" cy="1947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0"/>
          <p:cNvSpPr/>
          <p:nvPr/>
        </p:nvSpPr>
        <p:spPr>
          <a:xfrm>
            <a:off x="1793858" y="2300038"/>
            <a:ext cx="205800" cy="1441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0"/>
          <p:cNvSpPr/>
          <p:nvPr/>
        </p:nvSpPr>
        <p:spPr>
          <a:xfrm>
            <a:off x="2783918" y="2501101"/>
            <a:ext cx="205800" cy="123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0"/>
          <p:cNvSpPr/>
          <p:nvPr/>
        </p:nvSpPr>
        <p:spPr>
          <a:xfrm>
            <a:off x="3060589" y="1902718"/>
            <a:ext cx="205800" cy="1838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0"/>
          <p:cNvSpPr/>
          <p:nvPr/>
        </p:nvSpPr>
        <p:spPr>
          <a:xfrm>
            <a:off x="3337260" y="1035398"/>
            <a:ext cx="205800" cy="27060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0"/>
          <p:cNvSpPr/>
          <p:nvPr/>
        </p:nvSpPr>
        <p:spPr>
          <a:xfrm>
            <a:off x="4327320" y="1946493"/>
            <a:ext cx="205800" cy="1794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0"/>
          <p:cNvSpPr/>
          <p:nvPr/>
        </p:nvSpPr>
        <p:spPr>
          <a:xfrm>
            <a:off x="4603991" y="880950"/>
            <a:ext cx="205800" cy="2860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0"/>
          <p:cNvSpPr/>
          <p:nvPr/>
        </p:nvSpPr>
        <p:spPr>
          <a:xfrm>
            <a:off x="4880662" y="2128936"/>
            <a:ext cx="205800" cy="1611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0"/>
          <p:cNvSpPr/>
          <p:nvPr/>
        </p:nvSpPr>
        <p:spPr>
          <a:xfrm>
            <a:off x="5870722" y="2559475"/>
            <a:ext cx="205800" cy="1181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0"/>
          <p:cNvSpPr/>
          <p:nvPr/>
        </p:nvSpPr>
        <p:spPr>
          <a:xfrm>
            <a:off x="6147393" y="1099993"/>
            <a:ext cx="205800" cy="264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0"/>
          <p:cNvSpPr/>
          <p:nvPr/>
        </p:nvSpPr>
        <p:spPr>
          <a:xfrm>
            <a:off x="6424064" y="1413783"/>
            <a:ext cx="205800" cy="2327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3" name="Shape 4273"/>
        <p:cNvGrpSpPr/>
        <p:nvPr/>
      </p:nvGrpSpPr>
      <p:grpSpPr>
        <a:xfrm>
          <a:off x="0" y="0"/>
          <a:ext cx="0" cy="0"/>
          <a:chOff x="0" y="0"/>
          <a:chExt cx="0" cy="0"/>
        </a:xfrm>
      </p:grpSpPr>
      <p:sp>
        <p:nvSpPr>
          <p:cNvPr id="4274" name="Google Shape;4274;p61"/>
          <p:cNvSpPr txBox="1"/>
          <p:nvPr>
            <p:ph idx="4294967295" type="body"/>
          </p:nvPr>
        </p:nvSpPr>
        <p:spPr>
          <a:xfrm>
            <a:off x="685800" y="838850"/>
            <a:ext cx="2747700" cy="3356100"/>
          </a:xfrm>
          <a:prstGeom prst="rect">
            <a:avLst/>
          </a:prstGeom>
        </p:spPr>
        <p:txBody>
          <a:bodyPr anchorCtr="0" anchor="b" bIns="91425" lIns="91425" spcFirstLastPara="1" rIns="91425" wrap="square" tIns="91425">
            <a:noAutofit/>
          </a:bodyPr>
          <a:lstStyle/>
          <a:p>
            <a:pPr indent="0" lvl="0" marL="0" rtl="0" algn="l">
              <a:spcBef>
                <a:spcPts val="600"/>
              </a:spcBef>
              <a:spcAft>
                <a:spcPts val="0"/>
              </a:spcAft>
              <a:buNone/>
            </a:pPr>
            <a:r>
              <a:rPr lang="en" sz="3000">
                <a:solidFill>
                  <a:srgbClr val="0B87A1"/>
                </a:solidFill>
                <a:latin typeface="Dosis Light"/>
                <a:ea typeface="Dosis Light"/>
                <a:cs typeface="Dosis Light"/>
                <a:sym typeface="Dosis Light"/>
              </a:rPr>
              <a:t>MOBILE</a:t>
            </a:r>
            <a:br>
              <a:rPr lang="en" sz="3000">
                <a:solidFill>
                  <a:srgbClr val="0B87A1"/>
                </a:solidFill>
                <a:latin typeface="Dosis Light"/>
                <a:ea typeface="Dosis Light"/>
                <a:cs typeface="Dosis Light"/>
                <a:sym typeface="Dosis Light"/>
              </a:rPr>
            </a:br>
            <a:r>
              <a:rPr lang="en" sz="3000">
                <a:solidFill>
                  <a:srgbClr val="0B87A1"/>
                </a:solidFill>
                <a:latin typeface="Dosis Light"/>
                <a:ea typeface="Dosis Light"/>
                <a:cs typeface="Dosis Light"/>
                <a:sym typeface="Dosis Light"/>
              </a:rPr>
              <a:t>PROJECT</a:t>
            </a:r>
            <a:endParaRPr sz="3000">
              <a:solidFill>
                <a:srgbClr val="0B87A1"/>
              </a:solidFill>
              <a:latin typeface="Dosis Light"/>
              <a:ea typeface="Dosis Light"/>
              <a:cs typeface="Dosis Light"/>
              <a:sym typeface="Dosis Light"/>
            </a:endParaRPr>
          </a:p>
          <a:p>
            <a:pPr indent="0" lvl="0" marL="0" rtl="0" algn="l">
              <a:spcBef>
                <a:spcPts val="600"/>
              </a:spcBef>
              <a:spcAft>
                <a:spcPts val="0"/>
              </a:spcAft>
              <a:buNone/>
            </a:pPr>
            <a:r>
              <a:rPr lang="en" sz="1800"/>
              <a:t>Show and explain your web, app or software projects using these gadget templates.</a:t>
            </a:r>
            <a:endParaRPr sz="1800"/>
          </a:p>
        </p:txBody>
      </p:sp>
      <p:sp>
        <p:nvSpPr>
          <p:cNvPr id="4275" name="Google Shape;4275;p61"/>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pSp>
        <p:nvGrpSpPr>
          <p:cNvPr id="4276" name="Google Shape;4276;p61"/>
          <p:cNvGrpSpPr/>
          <p:nvPr/>
        </p:nvGrpSpPr>
        <p:grpSpPr>
          <a:xfrm>
            <a:off x="4026775" y="373572"/>
            <a:ext cx="2119546" cy="4396359"/>
            <a:chOff x="2547150" y="238125"/>
            <a:chExt cx="2525675" cy="5238750"/>
          </a:xfrm>
        </p:grpSpPr>
        <p:sp>
          <p:nvSpPr>
            <p:cNvPr id="4277" name="Google Shape;4277;p61"/>
            <p:cNvSpPr/>
            <p:nvPr/>
          </p:nvSpPr>
          <p:spPr>
            <a:xfrm>
              <a:off x="2547150" y="238125"/>
              <a:ext cx="2525675" cy="5238750"/>
            </a:xfrm>
            <a:custGeom>
              <a:rect b="b" l="l" r="r" t="t"/>
              <a:pathLst>
                <a:path extrusionOk="0" h="209550" w="101027">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1"/>
            <p:cNvSpPr/>
            <p:nvPr/>
          </p:nvSpPr>
          <p:spPr>
            <a:xfrm>
              <a:off x="3557025" y="5147100"/>
              <a:ext cx="504050" cy="179900"/>
            </a:xfrm>
            <a:custGeom>
              <a:rect b="b" l="l" r="r" t="t"/>
              <a:pathLst>
                <a:path extrusionOk="0" h="7196" w="20162">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1"/>
            <p:cNvSpPr/>
            <p:nvPr/>
          </p:nvSpPr>
          <p:spPr>
            <a:xfrm>
              <a:off x="3008050" y="423600"/>
              <a:ext cx="99325" cy="99325"/>
            </a:xfrm>
            <a:custGeom>
              <a:rect b="b" l="l" r="r" t="t"/>
              <a:pathLst>
                <a:path extrusionOk="0" h="3973" w="3973">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1"/>
            <p:cNvSpPr/>
            <p:nvPr/>
          </p:nvSpPr>
          <p:spPr>
            <a:xfrm>
              <a:off x="3566400" y="434850"/>
              <a:ext cx="487175" cy="76850"/>
            </a:xfrm>
            <a:custGeom>
              <a:rect b="b" l="l" r="r" t="t"/>
              <a:pathLst>
                <a:path extrusionOk="0" h="3074" w="19487">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281" name="Google Shape;4281;p61"/>
          <p:cNvPicPr preferRelativeResize="0"/>
          <p:nvPr/>
        </p:nvPicPr>
        <p:blipFill rotWithShape="1">
          <a:blip r:embed="rId3">
            <a:alphaModFix/>
          </a:blip>
          <a:srcRect b="23786" l="0" r="0" t="0"/>
          <a:stretch/>
        </p:blipFill>
        <p:spPr>
          <a:xfrm>
            <a:off x="4073100" y="756087"/>
            <a:ext cx="2025525" cy="3631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5" name="Shape 3865"/>
        <p:cNvGrpSpPr/>
        <p:nvPr/>
      </p:nvGrpSpPr>
      <p:grpSpPr>
        <a:xfrm>
          <a:off x="0" y="0"/>
          <a:ext cx="0" cy="0"/>
          <a:chOff x="0" y="0"/>
          <a:chExt cx="0" cy="0"/>
        </a:xfrm>
      </p:grpSpPr>
      <p:sp>
        <p:nvSpPr>
          <p:cNvPr id="3866" name="Google Shape;3866;p17"/>
          <p:cNvSpPr txBox="1"/>
          <p:nvPr>
            <p:ph idx="1" type="body"/>
          </p:nvPr>
        </p:nvSpPr>
        <p:spPr>
          <a:xfrm>
            <a:off x="1466975" y="2246550"/>
            <a:ext cx="4776000" cy="650400"/>
          </a:xfrm>
          <a:prstGeom prst="rect">
            <a:avLst/>
          </a:prstGeom>
        </p:spPr>
        <p:txBody>
          <a:bodyPr anchorCtr="0" anchor="t" bIns="91425" lIns="91425" spcFirstLastPara="1" rIns="91425" wrap="square" tIns="91425">
            <a:noAutofit/>
          </a:bodyPr>
          <a:lstStyle/>
          <a:p>
            <a:pPr indent="-419100" lvl="0" marL="457200" rtl="0" algn="l">
              <a:spcBef>
                <a:spcPts val="600"/>
              </a:spcBef>
              <a:spcAft>
                <a:spcPts val="0"/>
              </a:spcAft>
              <a:buSzPts val="3000"/>
              <a:buFont typeface="Titillium Web"/>
              <a:buAutoNum type="arabicPeriod"/>
            </a:pPr>
            <a:r>
              <a:rPr b="1" i="0" lang="en">
                <a:latin typeface="Titillium Web"/>
                <a:ea typeface="Titillium Web"/>
                <a:cs typeface="Titillium Web"/>
                <a:sym typeface="Titillium Web"/>
              </a:rPr>
              <a:t>SALES FORCE TRAINING</a:t>
            </a:r>
            <a:endParaRPr b="1" i="0">
              <a:latin typeface="Titillium Web"/>
              <a:ea typeface="Titillium Web"/>
              <a:cs typeface="Titillium Web"/>
              <a:sym typeface="Titillium Web"/>
            </a:endParaRPr>
          </a:p>
        </p:txBody>
      </p:sp>
      <p:sp>
        <p:nvSpPr>
          <p:cNvPr id="3867" name="Google Shape;3867;p17"/>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5" name="Shape 4285"/>
        <p:cNvGrpSpPr/>
        <p:nvPr/>
      </p:nvGrpSpPr>
      <p:grpSpPr>
        <a:xfrm>
          <a:off x="0" y="0"/>
          <a:ext cx="0" cy="0"/>
          <a:chOff x="0" y="0"/>
          <a:chExt cx="0" cy="0"/>
        </a:xfrm>
      </p:grpSpPr>
      <p:sp>
        <p:nvSpPr>
          <p:cNvPr id="4286" name="Google Shape;4286;p62"/>
          <p:cNvSpPr txBox="1"/>
          <p:nvPr>
            <p:ph idx="4294967295" type="body"/>
          </p:nvPr>
        </p:nvSpPr>
        <p:spPr>
          <a:xfrm>
            <a:off x="685800" y="838850"/>
            <a:ext cx="2747700" cy="3356100"/>
          </a:xfrm>
          <a:prstGeom prst="rect">
            <a:avLst/>
          </a:prstGeom>
        </p:spPr>
        <p:txBody>
          <a:bodyPr anchorCtr="0" anchor="b" bIns="91425" lIns="91425" spcFirstLastPara="1" rIns="91425" wrap="square" tIns="91425">
            <a:noAutofit/>
          </a:bodyPr>
          <a:lstStyle/>
          <a:p>
            <a:pPr indent="0" lvl="0" marL="0" rtl="0" algn="l">
              <a:spcBef>
                <a:spcPts val="600"/>
              </a:spcBef>
              <a:spcAft>
                <a:spcPts val="0"/>
              </a:spcAft>
              <a:buNone/>
            </a:pPr>
            <a:r>
              <a:rPr lang="en" sz="3000">
                <a:solidFill>
                  <a:srgbClr val="0B87A1"/>
                </a:solidFill>
                <a:latin typeface="Dosis Light"/>
                <a:ea typeface="Dosis Light"/>
                <a:cs typeface="Dosis Light"/>
                <a:sym typeface="Dosis Light"/>
              </a:rPr>
              <a:t>TABLET</a:t>
            </a:r>
            <a:br>
              <a:rPr lang="en" sz="3000">
                <a:solidFill>
                  <a:srgbClr val="0B87A1"/>
                </a:solidFill>
                <a:latin typeface="Dosis Light"/>
                <a:ea typeface="Dosis Light"/>
                <a:cs typeface="Dosis Light"/>
                <a:sym typeface="Dosis Light"/>
              </a:rPr>
            </a:br>
            <a:r>
              <a:rPr lang="en" sz="3000">
                <a:solidFill>
                  <a:srgbClr val="0B87A1"/>
                </a:solidFill>
                <a:latin typeface="Dosis Light"/>
                <a:ea typeface="Dosis Light"/>
                <a:cs typeface="Dosis Light"/>
                <a:sym typeface="Dosis Light"/>
              </a:rPr>
              <a:t>PROJECT</a:t>
            </a:r>
            <a:endParaRPr sz="3000">
              <a:solidFill>
                <a:srgbClr val="0B87A1"/>
              </a:solidFill>
              <a:latin typeface="Dosis Light"/>
              <a:ea typeface="Dosis Light"/>
              <a:cs typeface="Dosis Light"/>
              <a:sym typeface="Dosis Light"/>
            </a:endParaRPr>
          </a:p>
          <a:p>
            <a:pPr indent="0" lvl="0" marL="0" rtl="0" algn="l">
              <a:spcBef>
                <a:spcPts val="600"/>
              </a:spcBef>
              <a:spcAft>
                <a:spcPts val="0"/>
              </a:spcAft>
              <a:buNone/>
            </a:pPr>
            <a:r>
              <a:rPr lang="en" sz="1800"/>
              <a:t>Show and explain your web, app or software projects using these gadget templates.</a:t>
            </a:r>
            <a:endParaRPr sz="1800"/>
          </a:p>
        </p:txBody>
      </p:sp>
      <p:sp>
        <p:nvSpPr>
          <p:cNvPr id="4287" name="Google Shape;4287;p6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pSp>
        <p:nvGrpSpPr>
          <p:cNvPr id="4288" name="Google Shape;4288;p62"/>
          <p:cNvGrpSpPr/>
          <p:nvPr/>
        </p:nvGrpSpPr>
        <p:grpSpPr>
          <a:xfrm>
            <a:off x="3837677" y="465959"/>
            <a:ext cx="2736410" cy="4222433"/>
            <a:chOff x="2112475" y="238125"/>
            <a:chExt cx="3395050" cy="5238750"/>
          </a:xfrm>
        </p:grpSpPr>
        <p:sp>
          <p:nvSpPr>
            <p:cNvPr id="4289" name="Google Shape;4289;p62"/>
            <p:cNvSpPr/>
            <p:nvPr/>
          </p:nvSpPr>
          <p:spPr>
            <a:xfrm>
              <a:off x="2112475" y="238125"/>
              <a:ext cx="3395050" cy="5238750"/>
            </a:xfrm>
            <a:custGeom>
              <a:rect b="b" l="l" r="r" t="t"/>
              <a:pathLst>
                <a:path extrusionOk="0" h="209550" w="135802">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2"/>
            <p:cNvSpPr/>
            <p:nvPr/>
          </p:nvSpPr>
          <p:spPr>
            <a:xfrm>
              <a:off x="3671350" y="5147100"/>
              <a:ext cx="279175" cy="179900"/>
            </a:xfrm>
            <a:custGeom>
              <a:rect b="b" l="l" r="r" t="t"/>
              <a:pathLst>
                <a:path extrusionOk="0" h="7196" w="11167">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2"/>
            <p:cNvSpPr/>
            <p:nvPr/>
          </p:nvSpPr>
          <p:spPr>
            <a:xfrm>
              <a:off x="3650725" y="446100"/>
              <a:ext cx="54375" cy="54350"/>
            </a:xfrm>
            <a:custGeom>
              <a:rect b="b" l="l" r="r" t="t"/>
              <a:pathLst>
                <a:path extrusionOk="0" h="2174" w="2175">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2"/>
            <p:cNvSpPr/>
            <p:nvPr/>
          </p:nvSpPr>
          <p:spPr>
            <a:xfrm>
              <a:off x="3761275" y="423600"/>
              <a:ext cx="99325" cy="99325"/>
            </a:xfrm>
            <a:custGeom>
              <a:rect b="b" l="l" r="r" t="t"/>
              <a:pathLst>
                <a:path extrusionOk="0" h="3973" w="3973">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293" name="Google Shape;4293;p62"/>
          <p:cNvPicPr preferRelativeResize="0"/>
          <p:nvPr/>
        </p:nvPicPr>
        <p:blipFill>
          <a:blip r:embed="rId3">
            <a:alphaModFix/>
          </a:blip>
          <a:stretch>
            <a:fillRect/>
          </a:stretch>
        </p:blipFill>
        <p:spPr>
          <a:xfrm>
            <a:off x="3905263" y="839688"/>
            <a:ext cx="2597800" cy="3463726"/>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7" name="Shape 4297"/>
        <p:cNvGrpSpPr/>
        <p:nvPr/>
      </p:nvGrpSpPr>
      <p:grpSpPr>
        <a:xfrm>
          <a:off x="0" y="0"/>
          <a:ext cx="0" cy="0"/>
          <a:chOff x="0" y="0"/>
          <a:chExt cx="0" cy="0"/>
        </a:xfrm>
      </p:grpSpPr>
      <p:sp>
        <p:nvSpPr>
          <p:cNvPr id="4298" name="Google Shape;4298;p63"/>
          <p:cNvSpPr txBox="1"/>
          <p:nvPr>
            <p:ph idx="4294967295" type="body"/>
          </p:nvPr>
        </p:nvSpPr>
        <p:spPr>
          <a:xfrm>
            <a:off x="685800" y="838850"/>
            <a:ext cx="2747700" cy="3356100"/>
          </a:xfrm>
          <a:prstGeom prst="rect">
            <a:avLst/>
          </a:prstGeom>
        </p:spPr>
        <p:txBody>
          <a:bodyPr anchorCtr="0" anchor="b" bIns="91425" lIns="91425" spcFirstLastPara="1" rIns="91425" wrap="square" tIns="91425">
            <a:noAutofit/>
          </a:bodyPr>
          <a:lstStyle/>
          <a:p>
            <a:pPr indent="0" lvl="0" marL="0" rtl="0" algn="l">
              <a:spcBef>
                <a:spcPts val="600"/>
              </a:spcBef>
              <a:spcAft>
                <a:spcPts val="0"/>
              </a:spcAft>
              <a:buNone/>
            </a:pPr>
            <a:r>
              <a:rPr lang="en" sz="3000">
                <a:solidFill>
                  <a:srgbClr val="0B87A1"/>
                </a:solidFill>
                <a:latin typeface="Dosis Light"/>
                <a:ea typeface="Dosis Light"/>
                <a:cs typeface="Dosis Light"/>
                <a:sym typeface="Dosis Light"/>
              </a:rPr>
              <a:t>DESKTOP</a:t>
            </a:r>
            <a:r>
              <a:rPr lang="en" sz="3000">
                <a:solidFill>
                  <a:srgbClr val="0B87A1"/>
                </a:solidFill>
                <a:latin typeface="Dosis Light"/>
                <a:ea typeface="Dosis Light"/>
                <a:cs typeface="Dosis Light"/>
                <a:sym typeface="Dosis Light"/>
              </a:rPr>
              <a:t> PROJECT</a:t>
            </a:r>
            <a:endParaRPr sz="3000">
              <a:solidFill>
                <a:srgbClr val="0B87A1"/>
              </a:solidFill>
              <a:latin typeface="Dosis Light"/>
              <a:ea typeface="Dosis Light"/>
              <a:cs typeface="Dosis Light"/>
              <a:sym typeface="Dosis Light"/>
            </a:endParaRPr>
          </a:p>
          <a:p>
            <a:pPr indent="0" lvl="0" marL="0" rtl="0" algn="l">
              <a:spcBef>
                <a:spcPts val="600"/>
              </a:spcBef>
              <a:spcAft>
                <a:spcPts val="0"/>
              </a:spcAft>
              <a:buNone/>
            </a:pPr>
            <a:r>
              <a:rPr lang="en" sz="1800"/>
              <a:t>Show and explain your web, app or software projects using these gadget templates.</a:t>
            </a:r>
            <a:endParaRPr sz="1800"/>
          </a:p>
        </p:txBody>
      </p:sp>
      <p:sp>
        <p:nvSpPr>
          <p:cNvPr id="4299" name="Google Shape;4299;p63"/>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pSp>
        <p:nvGrpSpPr>
          <p:cNvPr id="4300" name="Google Shape;4300;p63"/>
          <p:cNvGrpSpPr/>
          <p:nvPr/>
        </p:nvGrpSpPr>
        <p:grpSpPr>
          <a:xfrm>
            <a:off x="3009249" y="1241129"/>
            <a:ext cx="4542205" cy="2661224"/>
            <a:chOff x="1177450" y="241631"/>
            <a:chExt cx="6173152" cy="3616776"/>
          </a:xfrm>
        </p:grpSpPr>
        <p:sp>
          <p:nvSpPr>
            <p:cNvPr id="4301" name="Google Shape;4301;p63"/>
            <p:cNvSpPr/>
            <p:nvPr/>
          </p:nvSpPr>
          <p:spPr>
            <a:xfrm>
              <a:off x="1682275" y="241631"/>
              <a:ext cx="5161606" cy="3454973"/>
            </a:xfrm>
            <a:custGeom>
              <a:rect b="b" l="l" r="r" t="t"/>
              <a:pathLst>
                <a:path extrusionOk="0" h="3454973" w="5161606">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dk1"/>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2" name="Google Shape;4302;p63"/>
            <p:cNvSpPr/>
            <p:nvPr/>
          </p:nvSpPr>
          <p:spPr>
            <a:xfrm>
              <a:off x="1177450" y="3763229"/>
              <a:ext cx="6173152" cy="95178"/>
            </a:xfrm>
            <a:custGeom>
              <a:rect b="b" l="l" r="r" t="t"/>
              <a:pathLst>
                <a:path extrusionOk="0" h="95178" w="6173152">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3" name="Google Shape;4303;p63"/>
            <p:cNvSpPr/>
            <p:nvPr/>
          </p:nvSpPr>
          <p:spPr>
            <a:xfrm>
              <a:off x="1177450" y="3687086"/>
              <a:ext cx="6172200" cy="76142"/>
            </a:xfrm>
            <a:custGeom>
              <a:rect b="b" l="l" r="r" t="t"/>
              <a:pathLst>
                <a:path extrusionOk="0" h="76142" w="6172200">
                  <a:moveTo>
                    <a:pt x="0" y="76143"/>
                  </a:moveTo>
                  <a:lnTo>
                    <a:pt x="6172200" y="76143"/>
                  </a:lnTo>
                  <a:lnTo>
                    <a:pt x="6172200" y="0"/>
                  </a:lnTo>
                  <a:lnTo>
                    <a:pt x="0" y="0"/>
                  </a:lnTo>
                  <a:close/>
                </a:path>
              </a:pathLst>
            </a:custGeom>
            <a:solidFill>
              <a:schemeClr val="dk1"/>
            </a:solidFill>
            <a:ln cap="flat" cmpd="sng" w="9525">
              <a:solidFill>
                <a:schemeClr val="dk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4" name="Google Shape;4304;p63"/>
            <p:cNvSpPr/>
            <p:nvPr/>
          </p:nvSpPr>
          <p:spPr>
            <a:xfrm>
              <a:off x="3806350" y="3687086"/>
              <a:ext cx="903922" cy="47589"/>
            </a:xfrm>
            <a:custGeom>
              <a:rect b="b" l="l" r="r" t="t"/>
              <a:pathLst>
                <a:path extrusionOk="0" h="47589" w="903922">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pic>
        <p:nvPicPr>
          <p:cNvPr id="4305" name="Google Shape;4305;p63"/>
          <p:cNvPicPr preferRelativeResize="0"/>
          <p:nvPr/>
        </p:nvPicPr>
        <p:blipFill rotWithShape="1">
          <a:blip r:embed="rId3">
            <a:alphaModFix/>
          </a:blip>
          <a:srcRect b="6620" l="0" r="0" t="0"/>
          <a:stretch/>
        </p:blipFill>
        <p:spPr>
          <a:xfrm>
            <a:off x="3516425" y="1387850"/>
            <a:ext cx="3530550" cy="224267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9" name="Shape 4309"/>
        <p:cNvGrpSpPr/>
        <p:nvPr/>
      </p:nvGrpSpPr>
      <p:grpSpPr>
        <a:xfrm>
          <a:off x="0" y="0"/>
          <a:ext cx="0" cy="0"/>
          <a:chOff x="0" y="0"/>
          <a:chExt cx="0" cy="0"/>
        </a:xfrm>
      </p:grpSpPr>
      <p:sp>
        <p:nvSpPr>
          <p:cNvPr id="4310" name="Google Shape;4310;p64"/>
          <p:cNvSpPr txBox="1"/>
          <p:nvPr>
            <p:ph idx="4294967295" type="ctrTitle"/>
          </p:nvPr>
        </p:nvSpPr>
        <p:spPr>
          <a:xfrm>
            <a:off x="685800" y="745150"/>
            <a:ext cx="4863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solidFill>
                  <a:srgbClr val="80BFB7"/>
                </a:solidFill>
              </a:rPr>
              <a:t>THANKS!</a:t>
            </a:r>
            <a:endParaRPr sz="6000">
              <a:solidFill>
                <a:srgbClr val="80BFB7"/>
              </a:solidFill>
            </a:endParaRPr>
          </a:p>
        </p:txBody>
      </p:sp>
      <p:sp>
        <p:nvSpPr>
          <p:cNvPr id="4311" name="Google Shape;4311;p64"/>
          <p:cNvSpPr txBox="1"/>
          <p:nvPr>
            <p:ph idx="4294967295" type="subTitle"/>
          </p:nvPr>
        </p:nvSpPr>
        <p:spPr>
          <a:xfrm>
            <a:off x="685800" y="1944725"/>
            <a:ext cx="48639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3600">
                <a:solidFill>
                  <a:srgbClr val="D3EBD5"/>
                </a:solidFill>
                <a:highlight>
                  <a:srgbClr val="01597F"/>
                </a:highlight>
              </a:rPr>
              <a:t>Any questions?</a:t>
            </a:r>
            <a:endParaRPr sz="3600">
              <a:solidFill>
                <a:srgbClr val="D3EBD5"/>
              </a:solidFill>
              <a:highlight>
                <a:srgbClr val="01597F"/>
              </a:highlight>
            </a:endParaRPr>
          </a:p>
        </p:txBody>
      </p:sp>
      <p:sp>
        <p:nvSpPr>
          <p:cNvPr id="4312" name="Google Shape;4312;p64"/>
          <p:cNvSpPr txBox="1"/>
          <p:nvPr>
            <p:ph idx="4294967295" type="body"/>
          </p:nvPr>
        </p:nvSpPr>
        <p:spPr>
          <a:xfrm>
            <a:off x="685800" y="2769202"/>
            <a:ext cx="4863900" cy="1613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solidFill>
                  <a:srgbClr val="D3EBD5"/>
                </a:solidFill>
              </a:rPr>
              <a:t>You can find me at:</a:t>
            </a:r>
            <a:endParaRPr>
              <a:solidFill>
                <a:srgbClr val="D3EBD5"/>
              </a:solidFill>
            </a:endParaRPr>
          </a:p>
          <a:p>
            <a:pPr indent="0" lvl="0" marL="0" rtl="0" algn="l">
              <a:spcBef>
                <a:spcPts val="600"/>
              </a:spcBef>
              <a:spcAft>
                <a:spcPts val="0"/>
              </a:spcAft>
              <a:buNone/>
            </a:pPr>
            <a:r>
              <a:rPr lang="en">
                <a:solidFill>
                  <a:srgbClr val="D3EBD5"/>
                </a:solidFill>
              </a:rPr>
              <a:t>@username</a:t>
            </a:r>
            <a:endParaRPr>
              <a:solidFill>
                <a:srgbClr val="D3EBD5"/>
              </a:solidFill>
            </a:endParaRPr>
          </a:p>
          <a:p>
            <a:pPr indent="0" lvl="0" marL="0" rtl="0" algn="l">
              <a:spcBef>
                <a:spcPts val="600"/>
              </a:spcBef>
              <a:spcAft>
                <a:spcPts val="0"/>
              </a:spcAft>
              <a:buNone/>
            </a:pPr>
            <a:r>
              <a:rPr lang="en">
                <a:solidFill>
                  <a:srgbClr val="D3EBD5"/>
                </a:solidFill>
              </a:rPr>
              <a:t>user@mail.me</a:t>
            </a:r>
            <a:endParaRPr>
              <a:solidFill>
                <a:srgbClr val="D3EBD5"/>
              </a:solidFill>
            </a:endParaRPr>
          </a:p>
        </p:txBody>
      </p:sp>
      <p:sp>
        <p:nvSpPr>
          <p:cNvPr id="4313" name="Google Shape;4313;p6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7" name="Shape 4317"/>
        <p:cNvGrpSpPr/>
        <p:nvPr/>
      </p:nvGrpSpPr>
      <p:grpSpPr>
        <a:xfrm>
          <a:off x="0" y="0"/>
          <a:ext cx="0" cy="0"/>
          <a:chOff x="0" y="0"/>
          <a:chExt cx="0" cy="0"/>
        </a:xfrm>
      </p:grpSpPr>
      <p:sp>
        <p:nvSpPr>
          <p:cNvPr id="4318" name="Google Shape;4318;p65"/>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CREDITS</a:t>
            </a:r>
            <a:endParaRPr/>
          </a:p>
        </p:txBody>
      </p:sp>
      <p:sp>
        <p:nvSpPr>
          <p:cNvPr id="4319" name="Google Shape;4319;p65"/>
          <p:cNvSpPr txBox="1"/>
          <p:nvPr>
            <p:ph idx="1" type="body"/>
          </p:nvPr>
        </p:nvSpPr>
        <p:spPr>
          <a:xfrm>
            <a:off x="718300" y="1733550"/>
            <a:ext cx="6761100" cy="29805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t>Special thanks to all the people who made and released these awesome resources for free:</a:t>
            </a:r>
            <a:endParaRPr sz="2400"/>
          </a:p>
          <a:p>
            <a:pPr indent="-381000" lvl="0" marL="457200" rtl="0" algn="l">
              <a:lnSpc>
                <a:spcPct val="115000"/>
              </a:lnSpc>
              <a:spcBef>
                <a:spcPts val="600"/>
              </a:spcBef>
              <a:spcAft>
                <a:spcPts val="0"/>
              </a:spcAft>
              <a:buSzPts val="2400"/>
              <a:buChar char="▪"/>
            </a:pPr>
            <a:r>
              <a:rPr lang="en" sz="2400"/>
              <a:t>Presentation template by </a:t>
            </a:r>
            <a:r>
              <a:rPr lang="en" sz="2400" u="sng">
                <a:solidFill>
                  <a:srgbClr val="0B87A1"/>
                </a:solidFill>
                <a:hlinkClick r:id="rId3">
                  <a:extLst>
                    <a:ext uri="{A12FA001-AC4F-418D-AE19-62706E023703}">
                      <ahyp:hlinkClr val="tx"/>
                    </a:ext>
                  </a:extLst>
                </a:hlinkClick>
              </a:rPr>
              <a:t>SlidesCarnival</a:t>
            </a:r>
            <a:endParaRPr sz="2400">
              <a:solidFill>
                <a:srgbClr val="0B87A1"/>
              </a:solidFill>
            </a:endParaRPr>
          </a:p>
          <a:p>
            <a:pPr indent="-381000" lvl="0" marL="457200" rtl="0" algn="l">
              <a:lnSpc>
                <a:spcPct val="115000"/>
              </a:lnSpc>
              <a:spcBef>
                <a:spcPts val="0"/>
              </a:spcBef>
              <a:spcAft>
                <a:spcPts val="0"/>
              </a:spcAft>
              <a:buSzPts val="2400"/>
              <a:buChar char="▪"/>
            </a:pPr>
            <a:r>
              <a:rPr lang="en" sz="2400"/>
              <a:t>Photographs by </a:t>
            </a:r>
            <a:r>
              <a:rPr lang="en" sz="2400" u="sng">
                <a:solidFill>
                  <a:srgbClr val="0B87A1"/>
                </a:solidFill>
                <a:hlinkClick r:id="rId4">
                  <a:extLst>
                    <a:ext uri="{A12FA001-AC4F-418D-AE19-62706E023703}">
                      <ahyp:hlinkClr val="tx"/>
                    </a:ext>
                  </a:extLst>
                </a:hlinkClick>
              </a:rPr>
              <a:t>Unsplash</a:t>
            </a:r>
            <a:endParaRPr sz="2400">
              <a:solidFill>
                <a:srgbClr val="0B87A1"/>
              </a:solidFill>
            </a:endParaRPr>
          </a:p>
        </p:txBody>
      </p:sp>
      <p:sp>
        <p:nvSpPr>
          <p:cNvPr id="4320" name="Google Shape;4320;p6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4" name="Shape 4324"/>
        <p:cNvGrpSpPr/>
        <p:nvPr/>
      </p:nvGrpSpPr>
      <p:grpSpPr>
        <a:xfrm>
          <a:off x="0" y="0"/>
          <a:ext cx="0" cy="0"/>
          <a:chOff x="0" y="0"/>
          <a:chExt cx="0" cy="0"/>
        </a:xfrm>
      </p:grpSpPr>
      <p:sp>
        <p:nvSpPr>
          <p:cNvPr id="4325" name="Google Shape;4325;p66"/>
          <p:cNvSpPr txBox="1"/>
          <p:nvPr>
            <p:ph type="title"/>
          </p:nvPr>
        </p:nvSpPr>
        <p:spPr>
          <a:xfrm>
            <a:off x="718300" y="739375"/>
            <a:ext cx="69075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PRESENTATION DESIGN</a:t>
            </a:r>
            <a:endParaRPr/>
          </a:p>
        </p:txBody>
      </p:sp>
      <p:sp>
        <p:nvSpPr>
          <p:cNvPr id="4326" name="Google Shape;4326;p66"/>
          <p:cNvSpPr txBox="1"/>
          <p:nvPr>
            <p:ph idx="1" type="body"/>
          </p:nvPr>
        </p:nvSpPr>
        <p:spPr>
          <a:xfrm>
            <a:off x="718300" y="1733550"/>
            <a:ext cx="6907500" cy="29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presentation uses the following typographies and colors:</a:t>
            </a:r>
            <a:endParaRPr sz="1300"/>
          </a:p>
          <a:p>
            <a:pPr indent="-311150" lvl="0" marL="457200" rtl="0" algn="l">
              <a:lnSpc>
                <a:spcPct val="115000"/>
              </a:lnSpc>
              <a:spcBef>
                <a:spcPts val="0"/>
              </a:spcBef>
              <a:spcAft>
                <a:spcPts val="0"/>
              </a:spcAft>
              <a:buSzPts val="1300"/>
              <a:buChar char="▪"/>
            </a:pPr>
            <a:r>
              <a:rPr lang="en" sz="1300"/>
              <a:t>Titles: </a:t>
            </a:r>
            <a:r>
              <a:rPr b="1" lang="en" sz="1300">
                <a:latin typeface="Titillium Web"/>
                <a:ea typeface="Titillium Web"/>
                <a:cs typeface="Titillium Web"/>
                <a:sym typeface="Titillium Web"/>
              </a:rPr>
              <a:t>Dosis</a:t>
            </a:r>
            <a:endParaRPr b="1" sz="1300">
              <a:latin typeface="Titillium Web"/>
              <a:ea typeface="Titillium Web"/>
              <a:cs typeface="Titillium Web"/>
              <a:sym typeface="Titillium Web"/>
            </a:endParaRPr>
          </a:p>
          <a:p>
            <a:pPr indent="-311150" lvl="0" marL="457200" rtl="0" algn="l">
              <a:lnSpc>
                <a:spcPct val="115000"/>
              </a:lnSpc>
              <a:spcBef>
                <a:spcPts val="0"/>
              </a:spcBef>
              <a:spcAft>
                <a:spcPts val="0"/>
              </a:spcAft>
              <a:buSzPts val="1300"/>
              <a:buChar char="▪"/>
            </a:pPr>
            <a:r>
              <a:rPr lang="en" sz="1300"/>
              <a:t>Body copy: </a:t>
            </a:r>
            <a:r>
              <a:rPr b="1" lang="en" sz="1300">
                <a:latin typeface="Titillium Web"/>
                <a:ea typeface="Titillium Web"/>
                <a:cs typeface="Titillium Web"/>
                <a:sym typeface="Titillium Web"/>
              </a:rPr>
              <a:t>Titillium Web</a:t>
            </a:r>
            <a:endParaRPr b="1" sz="1300">
              <a:latin typeface="Titillium Web"/>
              <a:ea typeface="Titillium Web"/>
              <a:cs typeface="Titillium Web"/>
              <a:sym typeface="Titillium Web"/>
            </a:endParaRPr>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rPr lang="en" sz="1300"/>
              <a:t>You can download the fonts on these pages:</a:t>
            </a:r>
            <a:endParaRPr sz="1300"/>
          </a:p>
          <a:p>
            <a:pPr indent="0" lvl="0" marL="0" rtl="0" algn="l">
              <a:lnSpc>
                <a:spcPct val="115000"/>
              </a:lnSpc>
              <a:spcBef>
                <a:spcPts val="0"/>
              </a:spcBef>
              <a:spcAft>
                <a:spcPts val="0"/>
              </a:spcAft>
              <a:buNone/>
            </a:pPr>
            <a:r>
              <a:rPr lang="en" sz="1300" u="sng">
                <a:solidFill>
                  <a:srgbClr val="0B87A1"/>
                </a:solidFill>
                <a:hlinkClick r:id="rId3">
                  <a:extLst>
                    <a:ext uri="{A12FA001-AC4F-418D-AE19-62706E023703}">
                      <ahyp:hlinkClr val="tx"/>
                    </a:ext>
                  </a:extLst>
                </a:hlinkClick>
              </a:rPr>
              <a:t>http://www.impallari.com/dosis</a:t>
            </a:r>
            <a:endParaRPr sz="1300">
              <a:solidFill>
                <a:srgbClr val="0B87A1"/>
              </a:solidFill>
            </a:endParaRPr>
          </a:p>
          <a:p>
            <a:pPr indent="0" lvl="0" marL="0" rtl="0" algn="l">
              <a:lnSpc>
                <a:spcPct val="115000"/>
              </a:lnSpc>
              <a:spcBef>
                <a:spcPts val="0"/>
              </a:spcBef>
              <a:spcAft>
                <a:spcPts val="0"/>
              </a:spcAft>
              <a:buNone/>
            </a:pPr>
            <a:r>
              <a:rPr lang="en" sz="1300" u="sng">
                <a:solidFill>
                  <a:srgbClr val="0B87A1"/>
                </a:solidFill>
                <a:hlinkClick r:id="rId4">
                  <a:extLst>
                    <a:ext uri="{A12FA001-AC4F-418D-AE19-62706E023703}">
                      <ahyp:hlinkClr val="tx"/>
                    </a:ext>
                  </a:extLst>
                </a:hlinkClick>
              </a:rPr>
              <a:t>http://www.campivisivi.net/titillium/</a:t>
            </a:r>
            <a:endParaRPr sz="1300">
              <a:solidFill>
                <a:srgbClr val="0B87A1"/>
              </a:solidFill>
            </a:endParaRPr>
          </a:p>
          <a:p>
            <a:pPr indent="0" lvl="0" marL="0" rtl="0" algn="l">
              <a:lnSpc>
                <a:spcPct val="115000"/>
              </a:lnSpc>
              <a:spcBef>
                <a:spcPts val="0"/>
              </a:spcBef>
              <a:spcAft>
                <a:spcPts val="0"/>
              </a:spcAft>
              <a:buNone/>
            </a:pPr>
            <a:r>
              <a:t/>
            </a:r>
            <a:endParaRPr sz="1300"/>
          </a:p>
          <a:p>
            <a:pPr indent="0" lvl="0" marL="0" rtl="0" algn="l">
              <a:lnSpc>
                <a:spcPct val="115000"/>
              </a:lnSpc>
              <a:spcBef>
                <a:spcPts val="0"/>
              </a:spcBef>
              <a:spcAft>
                <a:spcPts val="0"/>
              </a:spcAft>
              <a:buNone/>
            </a:pPr>
            <a:r>
              <a:rPr lang="en" sz="1300">
                <a:solidFill>
                  <a:srgbClr val="003B55"/>
                </a:solidFill>
              </a:rPr>
              <a:t>Pastel green</a:t>
            </a:r>
            <a:r>
              <a:rPr lang="en" sz="1300">
                <a:solidFill>
                  <a:srgbClr val="003B55"/>
                </a:solidFill>
              </a:rPr>
              <a:t> </a:t>
            </a:r>
            <a:r>
              <a:rPr b="1" lang="en" sz="1300">
                <a:solidFill>
                  <a:srgbClr val="D3EBD5"/>
                </a:solidFill>
                <a:latin typeface="Titillium Web"/>
                <a:ea typeface="Titillium Web"/>
                <a:cs typeface="Titillium Web"/>
                <a:sym typeface="Titillium Web"/>
              </a:rPr>
              <a:t>#d3ebd5</a:t>
            </a:r>
            <a:r>
              <a:rPr b="1" lang="en" sz="1300">
                <a:solidFill>
                  <a:srgbClr val="003B55"/>
                </a:solidFill>
              </a:rPr>
              <a:t> · </a:t>
            </a:r>
            <a:r>
              <a:rPr lang="en" sz="1300">
                <a:solidFill>
                  <a:srgbClr val="003B55"/>
                </a:solidFill>
              </a:rPr>
              <a:t>Green </a:t>
            </a:r>
            <a:r>
              <a:rPr b="1" lang="en" sz="1300">
                <a:solidFill>
                  <a:srgbClr val="80BFB7"/>
                </a:solidFill>
                <a:latin typeface="Titillium Web"/>
                <a:ea typeface="Titillium Web"/>
                <a:cs typeface="Titillium Web"/>
                <a:sym typeface="Titillium Web"/>
              </a:rPr>
              <a:t>#80bfb7</a:t>
            </a:r>
            <a:r>
              <a:rPr b="1" lang="en" sz="1300">
                <a:solidFill>
                  <a:srgbClr val="003B55"/>
                </a:solidFill>
              </a:rPr>
              <a:t> · </a:t>
            </a:r>
            <a:r>
              <a:rPr lang="en" sz="1300">
                <a:solidFill>
                  <a:srgbClr val="003B55"/>
                </a:solidFill>
              </a:rPr>
              <a:t>Teal </a:t>
            </a:r>
            <a:r>
              <a:rPr b="1" lang="en" sz="1300">
                <a:solidFill>
                  <a:srgbClr val="0B87A1"/>
                </a:solidFill>
                <a:latin typeface="Titillium Web"/>
                <a:ea typeface="Titillium Web"/>
                <a:cs typeface="Titillium Web"/>
                <a:sym typeface="Titillium Web"/>
              </a:rPr>
              <a:t>#0b87a1</a:t>
            </a:r>
            <a:r>
              <a:rPr b="1" lang="en" sz="1300">
                <a:solidFill>
                  <a:srgbClr val="003B55"/>
                </a:solidFill>
              </a:rPr>
              <a:t> · </a:t>
            </a:r>
            <a:r>
              <a:rPr lang="en" sz="1300">
                <a:solidFill>
                  <a:srgbClr val="003B55"/>
                </a:solidFill>
              </a:rPr>
              <a:t>Navy </a:t>
            </a:r>
            <a:r>
              <a:rPr b="1" lang="en" sz="1300">
                <a:solidFill>
                  <a:srgbClr val="01597F"/>
                </a:solidFill>
                <a:latin typeface="Titillium Web"/>
                <a:ea typeface="Titillium Web"/>
                <a:cs typeface="Titillium Web"/>
                <a:sym typeface="Titillium Web"/>
              </a:rPr>
              <a:t>#01597f</a:t>
            </a:r>
            <a:r>
              <a:rPr b="1" lang="en" sz="1300">
                <a:solidFill>
                  <a:srgbClr val="003B55"/>
                </a:solidFill>
              </a:rPr>
              <a:t> · </a:t>
            </a:r>
            <a:r>
              <a:rPr lang="en" sz="1300">
                <a:solidFill>
                  <a:srgbClr val="003B55"/>
                </a:solidFill>
              </a:rPr>
              <a:t>Dark navy </a:t>
            </a:r>
            <a:r>
              <a:rPr b="1" lang="en" sz="1300">
                <a:solidFill>
                  <a:srgbClr val="003B55"/>
                </a:solidFill>
                <a:latin typeface="Titillium Web"/>
                <a:ea typeface="Titillium Web"/>
                <a:cs typeface="Titillium Web"/>
                <a:sym typeface="Titillium Web"/>
              </a:rPr>
              <a:t>#003b55</a:t>
            </a:r>
            <a:endParaRPr b="1" sz="1300">
              <a:solidFill>
                <a:srgbClr val="003B55"/>
              </a:solidFill>
            </a:endParaRPr>
          </a:p>
        </p:txBody>
      </p:sp>
      <p:sp>
        <p:nvSpPr>
          <p:cNvPr id="4327" name="Google Shape;4327;p66"/>
          <p:cNvSpPr txBox="1"/>
          <p:nvPr/>
        </p:nvSpPr>
        <p:spPr>
          <a:xfrm>
            <a:off x="718300" y="4095450"/>
            <a:ext cx="6907500" cy="53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sz="1200">
                <a:solidFill>
                  <a:srgbClr val="0B87A1"/>
                </a:solidFill>
                <a:latin typeface="Titillium Web Light"/>
                <a:ea typeface="Titillium Web Light"/>
                <a:cs typeface="Titillium Web Light"/>
                <a:sym typeface="Titillium Web Light"/>
              </a:rPr>
              <a:t>You don’t need to keep this slide in your presentation. It’s only here to serve you as a design guide if you need to create new slides or download the fonts to edit the presentation in PowerPoint®</a:t>
            </a:r>
            <a:endParaRPr i="1" sz="1200">
              <a:solidFill>
                <a:srgbClr val="0B87A1"/>
              </a:solidFill>
              <a:latin typeface="Titillium Web Light"/>
              <a:ea typeface="Titillium Web Light"/>
              <a:cs typeface="Titillium Web Light"/>
              <a:sym typeface="Titillium Web Light"/>
            </a:endParaRPr>
          </a:p>
          <a:p>
            <a:pPr indent="0" lvl="0" marL="0" rtl="0" algn="l">
              <a:spcBef>
                <a:spcPts val="0"/>
              </a:spcBef>
              <a:spcAft>
                <a:spcPts val="0"/>
              </a:spcAft>
              <a:buClr>
                <a:schemeClr val="dk1"/>
              </a:buClr>
              <a:buSzPts val="1100"/>
              <a:buFont typeface="Arial"/>
              <a:buNone/>
            </a:pPr>
            <a:r>
              <a:t/>
            </a:r>
            <a:endParaRPr i="1" sz="1200">
              <a:solidFill>
                <a:srgbClr val="0B87A1"/>
              </a:solidFill>
              <a:latin typeface="Titillium Web Light"/>
              <a:ea typeface="Titillium Web Light"/>
              <a:cs typeface="Titillium Web Light"/>
              <a:sym typeface="Titillium Web Light"/>
            </a:endParaRPr>
          </a:p>
          <a:p>
            <a:pPr indent="0" lvl="0" marL="0" rtl="0" algn="l">
              <a:spcBef>
                <a:spcPts val="0"/>
              </a:spcBef>
              <a:spcAft>
                <a:spcPts val="0"/>
              </a:spcAft>
              <a:buNone/>
            </a:pPr>
            <a:r>
              <a:t/>
            </a:r>
            <a:endParaRPr i="1" sz="1200">
              <a:solidFill>
                <a:srgbClr val="0B87A1"/>
              </a:solidFill>
              <a:latin typeface="Titillium Web Light"/>
              <a:ea typeface="Titillium Web Light"/>
              <a:cs typeface="Titillium Web Light"/>
              <a:sym typeface="Titillium Web Light"/>
            </a:endParaRPr>
          </a:p>
        </p:txBody>
      </p:sp>
      <p:sp>
        <p:nvSpPr>
          <p:cNvPr id="4328" name="Google Shape;4328;p6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2" name="Shape 4332"/>
        <p:cNvGrpSpPr/>
        <p:nvPr/>
      </p:nvGrpSpPr>
      <p:grpSpPr>
        <a:xfrm>
          <a:off x="0" y="0"/>
          <a:ext cx="0" cy="0"/>
          <a:chOff x="0" y="0"/>
          <a:chExt cx="0" cy="0"/>
        </a:xfrm>
      </p:grpSpPr>
      <p:sp>
        <p:nvSpPr>
          <p:cNvPr id="4333" name="Google Shape;4333;p67"/>
          <p:cNvSpPr txBox="1"/>
          <p:nvPr>
            <p:ph type="ctrTitle"/>
          </p:nvPr>
        </p:nvSpPr>
        <p:spPr>
          <a:xfrm>
            <a:off x="685800" y="2878750"/>
            <a:ext cx="52689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a:t>
            </a:r>
            <a:br>
              <a:rPr lang="en"/>
            </a:br>
            <a:r>
              <a:rPr lang="en"/>
              <a:t>EXTRA RESOURCES</a:t>
            </a:r>
            <a:endParaRPr/>
          </a:p>
        </p:txBody>
      </p:sp>
      <p:sp>
        <p:nvSpPr>
          <p:cNvPr id="4334" name="Google Shape;4334;p67"/>
          <p:cNvSpPr txBox="1"/>
          <p:nvPr>
            <p:ph idx="1" type="subTitle"/>
          </p:nvPr>
        </p:nvSpPr>
        <p:spPr>
          <a:xfrm>
            <a:off x="685800" y="3983055"/>
            <a:ext cx="52689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Business Plans, Marketing Plans, Project Proposals, Lessons, etc</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8" name="Shape 4338"/>
        <p:cNvGrpSpPr/>
        <p:nvPr/>
      </p:nvGrpSpPr>
      <p:grpSpPr>
        <a:xfrm>
          <a:off x="0" y="0"/>
          <a:ext cx="0" cy="0"/>
          <a:chOff x="0" y="0"/>
          <a:chExt cx="0" cy="0"/>
        </a:xfrm>
      </p:grpSpPr>
      <p:sp>
        <p:nvSpPr>
          <p:cNvPr id="4339" name="Google Shape;4339;p68"/>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4340" name="Google Shape;4340;p6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341" name="Google Shape;4341;p68"/>
          <p:cNvSpPr/>
          <p:nvPr/>
        </p:nvSpPr>
        <p:spPr>
          <a:xfrm>
            <a:off x="6818684" y="2755950"/>
            <a:ext cx="725100" cy="393600"/>
          </a:xfrm>
          <a:prstGeom prst="homePlate">
            <a:avLst>
              <a:gd fmla="val 32030" name="adj"/>
            </a:avLst>
          </a:prstGeom>
          <a:solidFill>
            <a:schemeClr val="accent4"/>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lt1"/>
                </a:solidFill>
                <a:latin typeface="Titillium Web"/>
                <a:ea typeface="Titillium Web"/>
                <a:cs typeface="Titillium Web"/>
                <a:sym typeface="Titillium Web"/>
              </a:rPr>
              <a:t>DEC</a:t>
            </a:r>
            <a:endParaRPr sz="1000">
              <a:solidFill>
                <a:schemeClr val="lt1"/>
              </a:solidFill>
              <a:latin typeface="Titillium Web"/>
              <a:ea typeface="Titillium Web"/>
              <a:cs typeface="Titillium Web"/>
              <a:sym typeface="Titillium Web"/>
            </a:endParaRPr>
          </a:p>
        </p:txBody>
      </p:sp>
      <p:sp>
        <p:nvSpPr>
          <p:cNvPr id="4342" name="Google Shape;4342;p68"/>
          <p:cNvSpPr/>
          <p:nvPr/>
        </p:nvSpPr>
        <p:spPr>
          <a:xfrm>
            <a:off x="6236812" y="2755950"/>
            <a:ext cx="725100" cy="393600"/>
          </a:xfrm>
          <a:prstGeom prst="homePlate">
            <a:avLst>
              <a:gd fmla="val 32030" name="adj"/>
            </a:avLst>
          </a:prstGeom>
          <a:solidFill>
            <a:schemeClr val="accent4"/>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lt1"/>
                </a:solidFill>
                <a:latin typeface="Titillium Web"/>
                <a:ea typeface="Titillium Web"/>
                <a:cs typeface="Titillium Web"/>
                <a:sym typeface="Titillium Web"/>
              </a:rPr>
              <a:t>NOV</a:t>
            </a:r>
            <a:endParaRPr sz="1000">
              <a:solidFill>
                <a:schemeClr val="lt1"/>
              </a:solidFill>
              <a:latin typeface="Titillium Web"/>
              <a:ea typeface="Titillium Web"/>
              <a:cs typeface="Titillium Web"/>
              <a:sym typeface="Titillium Web"/>
            </a:endParaRPr>
          </a:p>
        </p:txBody>
      </p:sp>
      <p:sp>
        <p:nvSpPr>
          <p:cNvPr id="4343" name="Google Shape;4343;p68"/>
          <p:cNvSpPr/>
          <p:nvPr/>
        </p:nvSpPr>
        <p:spPr>
          <a:xfrm>
            <a:off x="5654939" y="2755950"/>
            <a:ext cx="725100" cy="393600"/>
          </a:xfrm>
          <a:prstGeom prst="homePlate">
            <a:avLst>
              <a:gd fmla="val 32030" name="adj"/>
            </a:avLst>
          </a:prstGeom>
          <a:solidFill>
            <a:schemeClr val="accent4"/>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lt1"/>
                </a:solidFill>
                <a:latin typeface="Titillium Web"/>
                <a:ea typeface="Titillium Web"/>
                <a:cs typeface="Titillium Web"/>
                <a:sym typeface="Titillium Web"/>
              </a:rPr>
              <a:t>OCT</a:t>
            </a:r>
            <a:endParaRPr sz="1000">
              <a:solidFill>
                <a:schemeClr val="lt1"/>
              </a:solidFill>
              <a:latin typeface="Titillium Web"/>
              <a:ea typeface="Titillium Web"/>
              <a:cs typeface="Titillium Web"/>
              <a:sym typeface="Titillium Web"/>
            </a:endParaRPr>
          </a:p>
        </p:txBody>
      </p:sp>
      <p:sp>
        <p:nvSpPr>
          <p:cNvPr id="4344" name="Google Shape;4344;p68"/>
          <p:cNvSpPr/>
          <p:nvPr/>
        </p:nvSpPr>
        <p:spPr>
          <a:xfrm>
            <a:off x="5073067" y="2755950"/>
            <a:ext cx="725100" cy="393600"/>
          </a:xfrm>
          <a:prstGeom prst="homePlate">
            <a:avLst>
              <a:gd fmla="val 32030" name="adj"/>
            </a:avLst>
          </a:prstGeom>
          <a:solidFill>
            <a:schemeClr val="accent3"/>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lt1"/>
                </a:solidFill>
                <a:latin typeface="Titillium Web"/>
                <a:ea typeface="Titillium Web"/>
                <a:cs typeface="Titillium Web"/>
                <a:sym typeface="Titillium Web"/>
              </a:rPr>
              <a:t>SEP</a:t>
            </a:r>
            <a:endParaRPr sz="1000">
              <a:solidFill>
                <a:schemeClr val="lt1"/>
              </a:solidFill>
              <a:latin typeface="Titillium Web"/>
              <a:ea typeface="Titillium Web"/>
              <a:cs typeface="Titillium Web"/>
              <a:sym typeface="Titillium Web"/>
            </a:endParaRPr>
          </a:p>
        </p:txBody>
      </p:sp>
      <p:sp>
        <p:nvSpPr>
          <p:cNvPr id="4345" name="Google Shape;4345;p68"/>
          <p:cNvSpPr/>
          <p:nvPr/>
        </p:nvSpPr>
        <p:spPr>
          <a:xfrm>
            <a:off x="4491194" y="2755950"/>
            <a:ext cx="725100" cy="393600"/>
          </a:xfrm>
          <a:prstGeom prst="homePlate">
            <a:avLst>
              <a:gd fmla="val 32030" name="adj"/>
            </a:avLst>
          </a:prstGeom>
          <a:solidFill>
            <a:schemeClr val="accent3"/>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lt1"/>
                </a:solidFill>
                <a:latin typeface="Titillium Web"/>
                <a:ea typeface="Titillium Web"/>
                <a:cs typeface="Titillium Web"/>
                <a:sym typeface="Titillium Web"/>
              </a:rPr>
              <a:t>AUG</a:t>
            </a:r>
            <a:endParaRPr sz="1000">
              <a:solidFill>
                <a:schemeClr val="lt1"/>
              </a:solidFill>
              <a:latin typeface="Titillium Web"/>
              <a:ea typeface="Titillium Web"/>
              <a:cs typeface="Titillium Web"/>
              <a:sym typeface="Titillium Web"/>
            </a:endParaRPr>
          </a:p>
        </p:txBody>
      </p:sp>
      <p:sp>
        <p:nvSpPr>
          <p:cNvPr id="4346" name="Google Shape;4346;p68"/>
          <p:cNvSpPr/>
          <p:nvPr/>
        </p:nvSpPr>
        <p:spPr>
          <a:xfrm>
            <a:off x="3909322" y="2755950"/>
            <a:ext cx="725100" cy="393600"/>
          </a:xfrm>
          <a:prstGeom prst="homePlate">
            <a:avLst>
              <a:gd fmla="val 32030" name="adj"/>
            </a:avLst>
          </a:prstGeom>
          <a:solidFill>
            <a:schemeClr val="accent3"/>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lt1"/>
                </a:solidFill>
                <a:latin typeface="Titillium Web"/>
                <a:ea typeface="Titillium Web"/>
                <a:cs typeface="Titillium Web"/>
                <a:sym typeface="Titillium Web"/>
              </a:rPr>
              <a:t>JUL</a:t>
            </a:r>
            <a:endParaRPr sz="1000">
              <a:solidFill>
                <a:schemeClr val="lt1"/>
              </a:solidFill>
              <a:latin typeface="Titillium Web"/>
              <a:ea typeface="Titillium Web"/>
              <a:cs typeface="Titillium Web"/>
              <a:sym typeface="Titillium Web"/>
            </a:endParaRPr>
          </a:p>
        </p:txBody>
      </p:sp>
      <p:sp>
        <p:nvSpPr>
          <p:cNvPr id="4347" name="Google Shape;4347;p68"/>
          <p:cNvSpPr/>
          <p:nvPr/>
        </p:nvSpPr>
        <p:spPr>
          <a:xfrm>
            <a:off x="3327449" y="2755950"/>
            <a:ext cx="725100" cy="393600"/>
          </a:xfrm>
          <a:prstGeom prst="homePlate">
            <a:avLst>
              <a:gd fmla="val 32030" name="adj"/>
            </a:avLst>
          </a:prstGeom>
          <a:solidFill>
            <a:schemeClr val="accent2"/>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lt1"/>
                </a:solidFill>
                <a:latin typeface="Titillium Web"/>
                <a:ea typeface="Titillium Web"/>
                <a:cs typeface="Titillium Web"/>
                <a:sym typeface="Titillium Web"/>
              </a:rPr>
              <a:t>JUN</a:t>
            </a:r>
            <a:endParaRPr sz="1000">
              <a:solidFill>
                <a:schemeClr val="lt1"/>
              </a:solidFill>
              <a:latin typeface="Titillium Web"/>
              <a:ea typeface="Titillium Web"/>
              <a:cs typeface="Titillium Web"/>
              <a:sym typeface="Titillium Web"/>
            </a:endParaRPr>
          </a:p>
        </p:txBody>
      </p:sp>
      <p:sp>
        <p:nvSpPr>
          <p:cNvPr id="4348" name="Google Shape;4348;p68"/>
          <p:cNvSpPr/>
          <p:nvPr/>
        </p:nvSpPr>
        <p:spPr>
          <a:xfrm>
            <a:off x="2745577" y="2755950"/>
            <a:ext cx="725100" cy="393600"/>
          </a:xfrm>
          <a:prstGeom prst="homePlate">
            <a:avLst>
              <a:gd fmla="val 32030" name="adj"/>
            </a:avLst>
          </a:prstGeom>
          <a:solidFill>
            <a:schemeClr val="accent2"/>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lt1"/>
                </a:solidFill>
                <a:latin typeface="Titillium Web"/>
                <a:ea typeface="Titillium Web"/>
                <a:cs typeface="Titillium Web"/>
                <a:sym typeface="Titillium Web"/>
              </a:rPr>
              <a:t>MAY</a:t>
            </a:r>
            <a:endParaRPr sz="1000">
              <a:solidFill>
                <a:schemeClr val="lt1"/>
              </a:solidFill>
              <a:latin typeface="Titillium Web"/>
              <a:ea typeface="Titillium Web"/>
              <a:cs typeface="Titillium Web"/>
              <a:sym typeface="Titillium Web"/>
            </a:endParaRPr>
          </a:p>
        </p:txBody>
      </p:sp>
      <p:sp>
        <p:nvSpPr>
          <p:cNvPr id="4349" name="Google Shape;4349;p68"/>
          <p:cNvSpPr/>
          <p:nvPr/>
        </p:nvSpPr>
        <p:spPr>
          <a:xfrm>
            <a:off x="2163704" y="2755950"/>
            <a:ext cx="725100" cy="393600"/>
          </a:xfrm>
          <a:prstGeom prst="homePlate">
            <a:avLst>
              <a:gd fmla="val 32030" name="adj"/>
            </a:avLst>
          </a:prstGeom>
          <a:solidFill>
            <a:schemeClr val="accent2"/>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lt1"/>
                </a:solidFill>
                <a:latin typeface="Titillium Web"/>
                <a:ea typeface="Titillium Web"/>
                <a:cs typeface="Titillium Web"/>
                <a:sym typeface="Titillium Web"/>
              </a:rPr>
              <a:t>APR</a:t>
            </a:r>
            <a:endParaRPr sz="1000">
              <a:solidFill>
                <a:schemeClr val="lt1"/>
              </a:solidFill>
              <a:latin typeface="Titillium Web"/>
              <a:ea typeface="Titillium Web"/>
              <a:cs typeface="Titillium Web"/>
              <a:sym typeface="Titillium Web"/>
            </a:endParaRPr>
          </a:p>
        </p:txBody>
      </p:sp>
      <p:sp>
        <p:nvSpPr>
          <p:cNvPr id="4350" name="Google Shape;4350;p68"/>
          <p:cNvSpPr/>
          <p:nvPr/>
        </p:nvSpPr>
        <p:spPr>
          <a:xfrm>
            <a:off x="1581832" y="2755950"/>
            <a:ext cx="725100" cy="393600"/>
          </a:xfrm>
          <a:prstGeom prst="homePlate">
            <a:avLst>
              <a:gd fmla="val 32030" name="adj"/>
            </a:avLst>
          </a:prstGeom>
          <a:solidFill>
            <a:schemeClr val="accent1"/>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dk2"/>
                </a:solidFill>
                <a:latin typeface="Titillium Web"/>
                <a:ea typeface="Titillium Web"/>
                <a:cs typeface="Titillium Web"/>
                <a:sym typeface="Titillium Web"/>
              </a:rPr>
              <a:t>MAR</a:t>
            </a:r>
            <a:endParaRPr sz="1000">
              <a:solidFill>
                <a:schemeClr val="dk2"/>
              </a:solidFill>
              <a:latin typeface="Titillium Web"/>
              <a:ea typeface="Titillium Web"/>
              <a:cs typeface="Titillium Web"/>
              <a:sym typeface="Titillium Web"/>
            </a:endParaRPr>
          </a:p>
        </p:txBody>
      </p:sp>
      <p:sp>
        <p:nvSpPr>
          <p:cNvPr id="4351" name="Google Shape;4351;p68"/>
          <p:cNvSpPr/>
          <p:nvPr/>
        </p:nvSpPr>
        <p:spPr>
          <a:xfrm>
            <a:off x="999959" y="2755950"/>
            <a:ext cx="725100" cy="393600"/>
          </a:xfrm>
          <a:prstGeom prst="homePlate">
            <a:avLst>
              <a:gd fmla="val 32030" name="adj"/>
            </a:avLst>
          </a:prstGeom>
          <a:solidFill>
            <a:schemeClr val="accent1"/>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dk2"/>
                </a:solidFill>
                <a:latin typeface="Titillium Web"/>
                <a:ea typeface="Titillium Web"/>
                <a:cs typeface="Titillium Web"/>
                <a:sym typeface="Titillium Web"/>
              </a:rPr>
              <a:t>FEB</a:t>
            </a:r>
            <a:endParaRPr sz="1000">
              <a:solidFill>
                <a:schemeClr val="dk2"/>
              </a:solidFill>
              <a:latin typeface="Titillium Web"/>
              <a:ea typeface="Titillium Web"/>
              <a:cs typeface="Titillium Web"/>
              <a:sym typeface="Titillium Web"/>
            </a:endParaRPr>
          </a:p>
        </p:txBody>
      </p:sp>
      <p:sp>
        <p:nvSpPr>
          <p:cNvPr id="4352" name="Google Shape;4352;p68"/>
          <p:cNvSpPr/>
          <p:nvPr/>
        </p:nvSpPr>
        <p:spPr>
          <a:xfrm>
            <a:off x="418087" y="2755950"/>
            <a:ext cx="725100" cy="393600"/>
          </a:xfrm>
          <a:prstGeom prst="homePlate">
            <a:avLst>
              <a:gd fmla="val 32030" name="adj"/>
            </a:avLst>
          </a:prstGeom>
          <a:solidFill>
            <a:schemeClr val="accent1"/>
          </a:solidFill>
          <a:ln>
            <a:noFill/>
          </a:ln>
          <a:effectLst>
            <a:outerShdw blurRad="28575" rotWithShape="0" algn="bl" dist="9525">
              <a:srgbClr val="000000">
                <a:alpha val="20000"/>
              </a:srgbClr>
            </a:outerShdw>
          </a:effectLst>
        </p:spPr>
        <p:txBody>
          <a:bodyPr anchorCtr="0" anchor="ctr" bIns="0" lIns="274300" spcFirstLastPara="1" rIns="0" wrap="square" tIns="0">
            <a:noAutofit/>
          </a:bodyPr>
          <a:lstStyle/>
          <a:p>
            <a:pPr indent="0" lvl="0" marL="0" marR="0" rtl="0" algn="l">
              <a:lnSpc>
                <a:spcPct val="100000"/>
              </a:lnSpc>
              <a:spcBef>
                <a:spcPts val="0"/>
              </a:spcBef>
              <a:spcAft>
                <a:spcPts val="0"/>
              </a:spcAft>
              <a:buNone/>
            </a:pPr>
            <a:r>
              <a:rPr lang="en" sz="1000">
                <a:solidFill>
                  <a:schemeClr val="dk2"/>
                </a:solidFill>
                <a:latin typeface="Titillium Web"/>
                <a:ea typeface="Titillium Web"/>
                <a:cs typeface="Titillium Web"/>
                <a:sym typeface="Titillium Web"/>
              </a:rPr>
              <a:t>JAN</a:t>
            </a:r>
            <a:endParaRPr sz="1000">
              <a:solidFill>
                <a:schemeClr val="dk2"/>
              </a:solidFill>
              <a:latin typeface="Titillium Web"/>
              <a:ea typeface="Titillium Web"/>
              <a:cs typeface="Titillium Web"/>
              <a:sym typeface="Titillium Web"/>
            </a:endParaRPr>
          </a:p>
        </p:txBody>
      </p:sp>
      <p:sp>
        <p:nvSpPr>
          <p:cNvPr id="4353" name="Google Shape;4353;p68"/>
          <p:cNvSpPr/>
          <p:nvPr/>
        </p:nvSpPr>
        <p:spPr>
          <a:xfrm>
            <a:off x="0" y="2755950"/>
            <a:ext cx="561600" cy="393600"/>
          </a:xfrm>
          <a:prstGeom prst="homePlate">
            <a:avLst>
              <a:gd fmla="val 32030" name="adj"/>
            </a:avLst>
          </a:prstGeom>
          <a:solidFill>
            <a:schemeClr val="lt2"/>
          </a:solidFill>
          <a:ln>
            <a:noFill/>
          </a:ln>
          <a:effectLst>
            <a:outerShdw blurRad="28575" rotWithShape="0" algn="bl" dist="9525">
              <a:srgbClr val="000000">
                <a:alpha val="2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000">
              <a:solidFill>
                <a:schemeClr val="dk1"/>
              </a:solidFill>
            </a:endParaRPr>
          </a:p>
        </p:txBody>
      </p:sp>
      <p:cxnSp>
        <p:nvCxnSpPr>
          <p:cNvPr id="4354" name="Google Shape;4354;p68"/>
          <p:cNvCxnSpPr/>
          <p:nvPr/>
        </p:nvCxnSpPr>
        <p:spPr>
          <a:xfrm rot="10800000">
            <a:off x="677815" y="2281931"/>
            <a:ext cx="0" cy="498600"/>
          </a:xfrm>
          <a:prstGeom prst="straightConnector1">
            <a:avLst/>
          </a:prstGeom>
          <a:noFill/>
          <a:ln cap="flat" cmpd="sng" w="9525">
            <a:solidFill>
              <a:schemeClr val="lt2"/>
            </a:solidFill>
            <a:prstDash val="solid"/>
            <a:round/>
            <a:headEnd len="med" w="med" type="oval"/>
            <a:tailEnd len="med" w="med" type="oval"/>
          </a:ln>
        </p:spPr>
      </p:cxnSp>
      <p:sp>
        <p:nvSpPr>
          <p:cNvPr id="4355" name="Google Shape;4355;p68"/>
          <p:cNvSpPr txBox="1"/>
          <p:nvPr/>
        </p:nvSpPr>
        <p:spPr>
          <a:xfrm>
            <a:off x="641653" y="1727200"/>
            <a:ext cx="1101600" cy="5334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Blue is the colour of the clear sky and the deep sea</a:t>
            </a:r>
            <a:endParaRPr sz="900">
              <a:solidFill>
                <a:schemeClr val="dk1"/>
              </a:solidFill>
              <a:latin typeface="Titillium Web"/>
              <a:ea typeface="Titillium Web"/>
              <a:cs typeface="Titillium Web"/>
              <a:sym typeface="Titillium Web"/>
            </a:endParaRPr>
          </a:p>
        </p:txBody>
      </p:sp>
      <p:cxnSp>
        <p:nvCxnSpPr>
          <p:cNvPr id="4356" name="Google Shape;4356;p68"/>
          <p:cNvCxnSpPr/>
          <p:nvPr/>
        </p:nvCxnSpPr>
        <p:spPr>
          <a:xfrm rot="10800000">
            <a:off x="1842500" y="2281931"/>
            <a:ext cx="0" cy="498600"/>
          </a:xfrm>
          <a:prstGeom prst="straightConnector1">
            <a:avLst/>
          </a:prstGeom>
          <a:noFill/>
          <a:ln cap="flat" cmpd="sng" w="9525">
            <a:solidFill>
              <a:schemeClr val="lt2"/>
            </a:solidFill>
            <a:prstDash val="solid"/>
            <a:round/>
            <a:headEnd len="med" w="med" type="oval"/>
            <a:tailEnd len="med" w="med" type="oval"/>
          </a:ln>
        </p:spPr>
      </p:cxnSp>
      <p:sp>
        <p:nvSpPr>
          <p:cNvPr id="4357" name="Google Shape;4357;p68"/>
          <p:cNvSpPr txBox="1"/>
          <p:nvPr/>
        </p:nvSpPr>
        <p:spPr>
          <a:xfrm>
            <a:off x="1807667" y="1727200"/>
            <a:ext cx="1101600" cy="5334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Red is the colour of danger and courage</a:t>
            </a:r>
            <a:endParaRPr sz="900">
              <a:solidFill>
                <a:schemeClr val="dk1"/>
              </a:solidFill>
              <a:latin typeface="Titillium Web"/>
              <a:ea typeface="Titillium Web"/>
              <a:cs typeface="Titillium Web"/>
              <a:sym typeface="Titillium Web"/>
            </a:endParaRPr>
          </a:p>
        </p:txBody>
      </p:sp>
      <p:cxnSp>
        <p:nvCxnSpPr>
          <p:cNvPr id="4358" name="Google Shape;4358;p68"/>
          <p:cNvCxnSpPr/>
          <p:nvPr/>
        </p:nvCxnSpPr>
        <p:spPr>
          <a:xfrm rot="10800000">
            <a:off x="3007186" y="2281931"/>
            <a:ext cx="0" cy="498600"/>
          </a:xfrm>
          <a:prstGeom prst="straightConnector1">
            <a:avLst/>
          </a:prstGeom>
          <a:noFill/>
          <a:ln cap="flat" cmpd="sng" w="9525">
            <a:solidFill>
              <a:schemeClr val="lt2"/>
            </a:solidFill>
            <a:prstDash val="solid"/>
            <a:round/>
            <a:headEnd len="med" w="med" type="oval"/>
            <a:tailEnd len="med" w="med" type="oval"/>
          </a:ln>
        </p:spPr>
      </p:cxnSp>
      <p:sp>
        <p:nvSpPr>
          <p:cNvPr id="4359" name="Google Shape;4359;p68"/>
          <p:cNvSpPr txBox="1"/>
          <p:nvPr/>
        </p:nvSpPr>
        <p:spPr>
          <a:xfrm>
            <a:off x="2973681" y="1727200"/>
            <a:ext cx="1101600" cy="5334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Black is the color of ebony and of outer space</a:t>
            </a:r>
            <a:endParaRPr sz="900">
              <a:solidFill>
                <a:schemeClr val="dk1"/>
              </a:solidFill>
              <a:latin typeface="Titillium Web"/>
              <a:ea typeface="Titillium Web"/>
              <a:cs typeface="Titillium Web"/>
              <a:sym typeface="Titillium Web"/>
            </a:endParaRPr>
          </a:p>
        </p:txBody>
      </p:sp>
      <p:cxnSp>
        <p:nvCxnSpPr>
          <p:cNvPr id="4360" name="Google Shape;4360;p68"/>
          <p:cNvCxnSpPr/>
          <p:nvPr/>
        </p:nvCxnSpPr>
        <p:spPr>
          <a:xfrm rot="10800000">
            <a:off x="4171871" y="2281931"/>
            <a:ext cx="0" cy="498600"/>
          </a:xfrm>
          <a:prstGeom prst="straightConnector1">
            <a:avLst/>
          </a:prstGeom>
          <a:noFill/>
          <a:ln cap="flat" cmpd="sng" w="9525">
            <a:solidFill>
              <a:schemeClr val="lt2"/>
            </a:solidFill>
            <a:prstDash val="solid"/>
            <a:round/>
            <a:headEnd len="med" w="med" type="oval"/>
            <a:tailEnd len="med" w="med" type="oval"/>
          </a:ln>
        </p:spPr>
      </p:cxnSp>
      <p:sp>
        <p:nvSpPr>
          <p:cNvPr id="4361" name="Google Shape;4361;p68"/>
          <p:cNvSpPr txBox="1"/>
          <p:nvPr/>
        </p:nvSpPr>
        <p:spPr>
          <a:xfrm>
            <a:off x="4139694" y="1727200"/>
            <a:ext cx="1101600" cy="5334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Yellow is the color of gold, butter and ripe lemons</a:t>
            </a:r>
            <a:endParaRPr sz="900">
              <a:solidFill>
                <a:schemeClr val="dk1"/>
              </a:solidFill>
              <a:latin typeface="Titillium Web"/>
              <a:ea typeface="Titillium Web"/>
              <a:cs typeface="Titillium Web"/>
              <a:sym typeface="Titillium Web"/>
            </a:endParaRPr>
          </a:p>
        </p:txBody>
      </p:sp>
      <p:cxnSp>
        <p:nvCxnSpPr>
          <p:cNvPr id="4362" name="Google Shape;4362;p68"/>
          <p:cNvCxnSpPr/>
          <p:nvPr/>
        </p:nvCxnSpPr>
        <p:spPr>
          <a:xfrm rot="10800000">
            <a:off x="5336557" y="2281931"/>
            <a:ext cx="0" cy="498600"/>
          </a:xfrm>
          <a:prstGeom prst="straightConnector1">
            <a:avLst/>
          </a:prstGeom>
          <a:noFill/>
          <a:ln cap="flat" cmpd="sng" w="9525">
            <a:solidFill>
              <a:schemeClr val="lt2"/>
            </a:solidFill>
            <a:prstDash val="solid"/>
            <a:round/>
            <a:headEnd len="med" w="med" type="oval"/>
            <a:tailEnd len="med" w="med" type="oval"/>
          </a:ln>
        </p:spPr>
      </p:cxnSp>
      <p:sp>
        <p:nvSpPr>
          <p:cNvPr id="4363" name="Google Shape;4363;p68"/>
          <p:cNvSpPr txBox="1"/>
          <p:nvPr/>
        </p:nvSpPr>
        <p:spPr>
          <a:xfrm>
            <a:off x="5305708" y="1727200"/>
            <a:ext cx="1101600" cy="5334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White is the color of milk and fresh snow</a:t>
            </a:r>
            <a:endParaRPr sz="900">
              <a:solidFill>
                <a:schemeClr val="dk1"/>
              </a:solidFill>
              <a:latin typeface="Titillium Web"/>
              <a:ea typeface="Titillium Web"/>
              <a:cs typeface="Titillium Web"/>
              <a:sym typeface="Titillium Web"/>
            </a:endParaRPr>
          </a:p>
        </p:txBody>
      </p:sp>
      <p:cxnSp>
        <p:nvCxnSpPr>
          <p:cNvPr id="4364" name="Google Shape;4364;p68"/>
          <p:cNvCxnSpPr/>
          <p:nvPr/>
        </p:nvCxnSpPr>
        <p:spPr>
          <a:xfrm rot="10800000">
            <a:off x="6501242" y="2281931"/>
            <a:ext cx="0" cy="498600"/>
          </a:xfrm>
          <a:prstGeom prst="straightConnector1">
            <a:avLst/>
          </a:prstGeom>
          <a:noFill/>
          <a:ln cap="flat" cmpd="sng" w="9525">
            <a:solidFill>
              <a:schemeClr val="lt2"/>
            </a:solidFill>
            <a:prstDash val="solid"/>
            <a:round/>
            <a:headEnd len="med" w="med" type="oval"/>
            <a:tailEnd len="med" w="med" type="oval"/>
          </a:ln>
        </p:spPr>
      </p:cxnSp>
      <p:sp>
        <p:nvSpPr>
          <p:cNvPr id="4365" name="Google Shape;4365;p68"/>
          <p:cNvSpPr txBox="1"/>
          <p:nvPr/>
        </p:nvSpPr>
        <p:spPr>
          <a:xfrm>
            <a:off x="6471722" y="1727200"/>
            <a:ext cx="1101600" cy="5334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Blue is the colour of the clear sky and the deep sea</a:t>
            </a:r>
            <a:endParaRPr sz="900">
              <a:solidFill>
                <a:schemeClr val="dk1"/>
              </a:solidFill>
              <a:latin typeface="Titillium Web"/>
              <a:ea typeface="Titillium Web"/>
              <a:cs typeface="Titillium Web"/>
              <a:sym typeface="Titillium Web"/>
            </a:endParaRPr>
          </a:p>
        </p:txBody>
      </p:sp>
      <p:cxnSp>
        <p:nvCxnSpPr>
          <p:cNvPr id="4366" name="Google Shape;4366;p68"/>
          <p:cNvCxnSpPr/>
          <p:nvPr/>
        </p:nvCxnSpPr>
        <p:spPr>
          <a:xfrm rot="10800000">
            <a:off x="1269102" y="3124969"/>
            <a:ext cx="0" cy="498600"/>
          </a:xfrm>
          <a:prstGeom prst="straightConnector1">
            <a:avLst/>
          </a:prstGeom>
          <a:noFill/>
          <a:ln cap="flat" cmpd="sng" w="9525">
            <a:solidFill>
              <a:schemeClr val="lt2"/>
            </a:solidFill>
            <a:prstDash val="solid"/>
            <a:round/>
            <a:headEnd len="med" w="med" type="oval"/>
            <a:tailEnd len="med" w="med" type="oval"/>
          </a:ln>
        </p:spPr>
      </p:cxnSp>
      <p:sp>
        <p:nvSpPr>
          <p:cNvPr id="4367" name="Google Shape;4367;p68"/>
          <p:cNvSpPr txBox="1"/>
          <p:nvPr/>
        </p:nvSpPr>
        <p:spPr>
          <a:xfrm>
            <a:off x="1207274" y="3648150"/>
            <a:ext cx="1101600" cy="533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Yellow is the color of gold, butter and ripe lemons</a:t>
            </a:r>
            <a:endParaRPr sz="900">
              <a:solidFill>
                <a:schemeClr val="dk1"/>
              </a:solidFill>
              <a:latin typeface="Titillium Web"/>
              <a:ea typeface="Titillium Web"/>
              <a:cs typeface="Titillium Web"/>
              <a:sym typeface="Titillium Web"/>
            </a:endParaRPr>
          </a:p>
        </p:txBody>
      </p:sp>
      <p:cxnSp>
        <p:nvCxnSpPr>
          <p:cNvPr id="4368" name="Google Shape;4368;p68"/>
          <p:cNvCxnSpPr/>
          <p:nvPr/>
        </p:nvCxnSpPr>
        <p:spPr>
          <a:xfrm rot="10800000">
            <a:off x="2433787" y="3124969"/>
            <a:ext cx="0" cy="498600"/>
          </a:xfrm>
          <a:prstGeom prst="straightConnector1">
            <a:avLst/>
          </a:prstGeom>
          <a:noFill/>
          <a:ln cap="flat" cmpd="sng" w="9525">
            <a:solidFill>
              <a:schemeClr val="lt2"/>
            </a:solidFill>
            <a:prstDash val="solid"/>
            <a:round/>
            <a:headEnd len="med" w="med" type="oval"/>
            <a:tailEnd len="med" w="med" type="oval"/>
          </a:ln>
        </p:spPr>
      </p:cxnSp>
      <p:sp>
        <p:nvSpPr>
          <p:cNvPr id="4369" name="Google Shape;4369;p68"/>
          <p:cNvSpPr txBox="1"/>
          <p:nvPr/>
        </p:nvSpPr>
        <p:spPr>
          <a:xfrm>
            <a:off x="2380034" y="3648150"/>
            <a:ext cx="1101600" cy="533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White is the color of milk and fresh snow</a:t>
            </a:r>
            <a:endParaRPr sz="900">
              <a:solidFill>
                <a:schemeClr val="dk1"/>
              </a:solidFill>
              <a:latin typeface="Titillium Web"/>
              <a:ea typeface="Titillium Web"/>
              <a:cs typeface="Titillium Web"/>
              <a:sym typeface="Titillium Web"/>
            </a:endParaRPr>
          </a:p>
        </p:txBody>
      </p:sp>
      <p:cxnSp>
        <p:nvCxnSpPr>
          <p:cNvPr id="4370" name="Google Shape;4370;p68"/>
          <p:cNvCxnSpPr/>
          <p:nvPr/>
        </p:nvCxnSpPr>
        <p:spPr>
          <a:xfrm rot="10800000">
            <a:off x="3598473" y="3124969"/>
            <a:ext cx="0" cy="498600"/>
          </a:xfrm>
          <a:prstGeom prst="straightConnector1">
            <a:avLst/>
          </a:prstGeom>
          <a:noFill/>
          <a:ln cap="flat" cmpd="sng" w="9525">
            <a:solidFill>
              <a:schemeClr val="lt2"/>
            </a:solidFill>
            <a:prstDash val="solid"/>
            <a:round/>
            <a:headEnd len="med" w="med" type="oval"/>
            <a:tailEnd len="med" w="med" type="oval"/>
          </a:ln>
        </p:spPr>
      </p:cxnSp>
      <p:sp>
        <p:nvSpPr>
          <p:cNvPr id="4371" name="Google Shape;4371;p68"/>
          <p:cNvSpPr txBox="1"/>
          <p:nvPr/>
        </p:nvSpPr>
        <p:spPr>
          <a:xfrm>
            <a:off x="3552795" y="3648150"/>
            <a:ext cx="1101600" cy="533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Blue is the colour of the clear sky and the deep sea</a:t>
            </a:r>
            <a:endParaRPr sz="900">
              <a:solidFill>
                <a:schemeClr val="dk1"/>
              </a:solidFill>
              <a:latin typeface="Titillium Web"/>
              <a:ea typeface="Titillium Web"/>
              <a:cs typeface="Titillium Web"/>
              <a:sym typeface="Titillium Web"/>
            </a:endParaRPr>
          </a:p>
        </p:txBody>
      </p:sp>
      <p:cxnSp>
        <p:nvCxnSpPr>
          <p:cNvPr id="4372" name="Google Shape;4372;p68"/>
          <p:cNvCxnSpPr/>
          <p:nvPr/>
        </p:nvCxnSpPr>
        <p:spPr>
          <a:xfrm rot="10800000">
            <a:off x="4763158" y="3124969"/>
            <a:ext cx="0" cy="498600"/>
          </a:xfrm>
          <a:prstGeom prst="straightConnector1">
            <a:avLst/>
          </a:prstGeom>
          <a:noFill/>
          <a:ln cap="flat" cmpd="sng" w="9525">
            <a:solidFill>
              <a:schemeClr val="lt2"/>
            </a:solidFill>
            <a:prstDash val="solid"/>
            <a:round/>
            <a:headEnd len="med" w="med" type="oval"/>
            <a:tailEnd len="med" w="med" type="oval"/>
          </a:ln>
        </p:spPr>
      </p:cxnSp>
      <p:sp>
        <p:nvSpPr>
          <p:cNvPr id="4373" name="Google Shape;4373;p68"/>
          <p:cNvSpPr txBox="1"/>
          <p:nvPr/>
        </p:nvSpPr>
        <p:spPr>
          <a:xfrm>
            <a:off x="4725556" y="3648150"/>
            <a:ext cx="1101600" cy="533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Red is the colour of danger and courage</a:t>
            </a:r>
            <a:endParaRPr sz="900">
              <a:solidFill>
                <a:schemeClr val="dk1"/>
              </a:solidFill>
              <a:latin typeface="Titillium Web"/>
              <a:ea typeface="Titillium Web"/>
              <a:cs typeface="Titillium Web"/>
              <a:sym typeface="Titillium Web"/>
            </a:endParaRPr>
          </a:p>
        </p:txBody>
      </p:sp>
      <p:cxnSp>
        <p:nvCxnSpPr>
          <p:cNvPr id="4374" name="Google Shape;4374;p68"/>
          <p:cNvCxnSpPr/>
          <p:nvPr/>
        </p:nvCxnSpPr>
        <p:spPr>
          <a:xfrm rot="10800000">
            <a:off x="5927844" y="3124969"/>
            <a:ext cx="0" cy="498600"/>
          </a:xfrm>
          <a:prstGeom prst="straightConnector1">
            <a:avLst/>
          </a:prstGeom>
          <a:noFill/>
          <a:ln cap="flat" cmpd="sng" w="9525">
            <a:solidFill>
              <a:schemeClr val="lt2"/>
            </a:solidFill>
            <a:prstDash val="solid"/>
            <a:round/>
            <a:headEnd len="med" w="med" type="oval"/>
            <a:tailEnd len="med" w="med" type="oval"/>
          </a:ln>
        </p:spPr>
      </p:cxnSp>
      <p:sp>
        <p:nvSpPr>
          <p:cNvPr id="4375" name="Google Shape;4375;p68"/>
          <p:cNvSpPr txBox="1"/>
          <p:nvPr/>
        </p:nvSpPr>
        <p:spPr>
          <a:xfrm>
            <a:off x="5898317" y="3648150"/>
            <a:ext cx="1101600" cy="533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Black is the color of ebony and of outer space</a:t>
            </a:r>
            <a:endParaRPr sz="900">
              <a:solidFill>
                <a:schemeClr val="dk1"/>
              </a:solidFill>
              <a:latin typeface="Titillium Web"/>
              <a:ea typeface="Titillium Web"/>
              <a:cs typeface="Titillium Web"/>
              <a:sym typeface="Titillium Web"/>
            </a:endParaRPr>
          </a:p>
        </p:txBody>
      </p:sp>
      <p:cxnSp>
        <p:nvCxnSpPr>
          <p:cNvPr id="4376" name="Google Shape;4376;p68"/>
          <p:cNvCxnSpPr/>
          <p:nvPr/>
        </p:nvCxnSpPr>
        <p:spPr>
          <a:xfrm rot="10800000">
            <a:off x="7092529" y="3124969"/>
            <a:ext cx="0" cy="498600"/>
          </a:xfrm>
          <a:prstGeom prst="straightConnector1">
            <a:avLst/>
          </a:prstGeom>
          <a:noFill/>
          <a:ln cap="flat" cmpd="sng" w="9525">
            <a:solidFill>
              <a:schemeClr val="lt2"/>
            </a:solidFill>
            <a:prstDash val="solid"/>
            <a:round/>
            <a:headEnd len="med" w="med" type="oval"/>
            <a:tailEnd len="med" w="med" type="oval"/>
          </a:ln>
        </p:spPr>
      </p:cxnSp>
      <p:sp>
        <p:nvSpPr>
          <p:cNvPr id="4377" name="Google Shape;4377;p68"/>
          <p:cNvSpPr txBox="1"/>
          <p:nvPr/>
        </p:nvSpPr>
        <p:spPr>
          <a:xfrm>
            <a:off x="7059218" y="3648150"/>
            <a:ext cx="912300" cy="5334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Yellow is the color of gold, butter and ripe lemons</a:t>
            </a:r>
            <a:endParaRPr sz="900">
              <a:solidFill>
                <a:schemeClr val="dk1"/>
              </a:solidFill>
              <a:latin typeface="Titillium Web"/>
              <a:ea typeface="Titillium Web"/>
              <a:cs typeface="Titillium Web"/>
              <a:sym typeface="Titillium Web"/>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1" name="Shape 4381"/>
        <p:cNvGrpSpPr/>
        <p:nvPr/>
      </p:nvGrpSpPr>
      <p:grpSpPr>
        <a:xfrm>
          <a:off x="0" y="0"/>
          <a:ext cx="0" cy="0"/>
          <a:chOff x="0" y="0"/>
          <a:chExt cx="0" cy="0"/>
        </a:xfrm>
      </p:grpSpPr>
      <p:sp>
        <p:nvSpPr>
          <p:cNvPr id="4382" name="Google Shape;4382;p69"/>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ROADMAP</a:t>
            </a:r>
            <a:endParaRPr/>
          </a:p>
        </p:txBody>
      </p:sp>
      <p:sp>
        <p:nvSpPr>
          <p:cNvPr id="4383" name="Google Shape;4383;p6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384" name="Google Shape;4384;p69"/>
          <p:cNvSpPr/>
          <p:nvPr/>
        </p:nvSpPr>
        <p:spPr>
          <a:xfrm>
            <a:off x="0" y="2523428"/>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228600">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5" name="Google Shape;4385;p69"/>
          <p:cNvSpPr/>
          <p:nvPr/>
        </p:nvSpPr>
        <p:spPr>
          <a:xfrm>
            <a:off x="0" y="2523428"/>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19050">
            <a:solidFill>
              <a:schemeClr val="lt1"/>
            </a:solidFill>
            <a:prstDash val="dash"/>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grpSp>
        <p:nvGrpSpPr>
          <p:cNvPr id="4386" name="Google Shape;4386;p69"/>
          <p:cNvGrpSpPr/>
          <p:nvPr/>
        </p:nvGrpSpPr>
        <p:grpSpPr>
          <a:xfrm>
            <a:off x="1786339" y="1855801"/>
            <a:ext cx="473400" cy="473400"/>
            <a:chOff x="1786339" y="1703401"/>
            <a:chExt cx="473400" cy="473400"/>
          </a:xfrm>
        </p:grpSpPr>
        <p:sp>
          <p:nvSpPr>
            <p:cNvPr id="4387" name="Google Shape;4387;p69"/>
            <p:cNvSpPr/>
            <p:nvPr/>
          </p:nvSpPr>
          <p:spPr>
            <a:xfrm rot="8100000">
              <a:off x="1855667" y="1772729"/>
              <a:ext cx="334744" cy="334744"/>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tillium Web"/>
                <a:ea typeface="Titillium Web"/>
                <a:cs typeface="Titillium Web"/>
                <a:sym typeface="Titillium Web"/>
              </a:endParaRPr>
            </a:p>
          </p:txBody>
        </p:sp>
        <p:sp>
          <p:nvSpPr>
            <p:cNvPr id="4388" name="Google Shape;4388;p69"/>
            <p:cNvSpPr/>
            <p:nvPr/>
          </p:nvSpPr>
          <p:spPr>
            <a:xfrm>
              <a:off x="1955989"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Titillium Web"/>
                  <a:ea typeface="Titillium Web"/>
                  <a:cs typeface="Titillium Web"/>
                  <a:sym typeface="Titillium Web"/>
                </a:rPr>
                <a:t>1</a:t>
              </a:r>
              <a:endParaRPr sz="600">
                <a:solidFill>
                  <a:schemeClr val="dk1"/>
                </a:solidFill>
                <a:latin typeface="Titillium Web"/>
                <a:ea typeface="Titillium Web"/>
                <a:cs typeface="Titillium Web"/>
                <a:sym typeface="Titillium Web"/>
              </a:endParaRPr>
            </a:p>
          </p:txBody>
        </p:sp>
      </p:grpSp>
      <p:grpSp>
        <p:nvGrpSpPr>
          <p:cNvPr id="4389" name="Google Shape;4389;p69"/>
          <p:cNvGrpSpPr/>
          <p:nvPr/>
        </p:nvGrpSpPr>
        <p:grpSpPr>
          <a:xfrm>
            <a:off x="3814414" y="1855801"/>
            <a:ext cx="473400" cy="473400"/>
            <a:chOff x="3814414" y="1703401"/>
            <a:chExt cx="473400" cy="473400"/>
          </a:xfrm>
        </p:grpSpPr>
        <p:sp>
          <p:nvSpPr>
            <p:cNvPr id="4390" name="Google Shape;4390;p69"/>
            <p:cNvSpPr/>
            <p:nvPr/>
          </p:nvSpPr>
          <p:spPr>
            <a:xfrm rot="8100000">
              <a:off x="3883742" y="1772729"/>
              <a:ext cx="334744" cy="334744"/>
            </a:xfrm>
            <a:prstGeom prst="teardrop">
              <a:avLst>
                <a:gd fmla="val 10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tillium Web"/>
                <a:ea typeface="Titillium Web"/>
                <a:cs typeface="Titillium Web"/>
                <a:sym typeface="Titillium Web"/>
              </a:endParaRPr>
            </a:p>
          </p:txBody>
        </p:sp>
        <p:sp>
          <p:nvSpPr>
            <p:cNvPr id="4391" name="Google Shape;4391;p69"/>
            <p:cNvSpPr/>
            <p:nvPr/>
          </p:nvSpPr>
          <p:spPr>
            <a:xfrm>
              <a:off x="3984064"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Titillium Web"/>
                  <a:ea typeface="Titillium Web"/>
                  <a:cs typeface="Titillium Web"/>
                  <a:sym typeface="Titillium Web"/>
                </a:rPr>
                <a:t>3</a:t>
              </a:r>
              <a:endParaRPr sz="600">
                <a:solidFill>
                  <a:schemeClr val="dk1"/>
                </a:solidFill>
                <a:latin typeface="Titillium Web"/>
                <a:ea typeface="Titillium Web"/>
                <a:cs typeface="Titillium Web"/>
                <a:sym typeface="Titillium Web"/>
              </a:endParaRPr>
            </a:p>
          </p:txBody>
        </p:sp>
      </p:grpSp>
      <p:grpSp>
        <p:nvGrpSpPr>
          <p:cNvPr id="4392" name="Google Shape;4392;p69"/>
          <p:cNvGrpSpPr/>
          <p:nvPr/>
        </p:nvGrpSpPr>
        <p:grpSpPr>
          <a:xfrm>
            <a:off x="5842489" y="1855801"/>
            <a:ext cx="473400" cy="473400"/>
            <a:chOff x="5842489" y="1703401"/>
            <a:chExt cx="473400" cy="473400"/>
          </a:xfrm>
        </p:grpSpPr>
        <p:sp>
          <p:nvSpPr>
            <p:cNvPr id="4393" name="Google Shape;4393;p69"/>
            <p:cNvSpPr/>
            <p:nvPr/>
          </p:nvSpPr>
          <p:spPr>
            <a:xfrm rot="8100000">
              <a:off x="5911817" y="1772729"/>
              <a:ext cx="334744" cy="334744"/>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tillium Web"/>
                <a:ea typeface="Titillium Web"/>
                <a:cs typeface="Titillium Web"/>
                <a:sym typeface="Titillium Web"/>
              </a:endParaRPr>
            </a:p>
          </p:txBody>
        </p:sp>
        <p:sp>
          <p:nvSpPr>
            <p:cNvPr id="4394" name="Google Shape;4394;p69"/>
            <p:cNvSpPr/>
            <p:nvPr/>
          </p:nvSpPr>
          <p:spPr>
            <a:xfrm>
              <a:off x="6012139"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Titillium Web"/>
                  <a:ea typeface="Titillium Web"/>
                  <a:cs typeface="Titillium Web"/>
                  <a:sym typeface="Titillium Web"/>
                </a:rPr>
                <a:t>5</a:t>
              </a:r>
              <a:endParaRPr sz="600">
                <a:solidFill>
                  <a:schemeClr val="dk1"/>
                </a:solidFill>
                <a:latin typeface="Titillium Web"/>
                <a:ea typeface="Titillium Web"/>
                <a:cs typeface="Titillium Web"/>
                <a:sym typeface="Titillium Web"/>
              </a:endParaRPr>
            </a:p>
          </p:txBody>
        </p:sp>
      </p:grpSp>
      <p:grpSp>
        <p:nvGrpSpPr>
          <p:cNvPr id="4395" name="Google Shape;4395;p69"/>
          <p:cNvGrpSpPr/>
          <p:nvPr/>
        </p:nvGrpSpPr>
        <p:grpSpPr>
          <a:xfrm>
            <a:off x="6880814" y="3728700"/>
            <a:ext cx="473400" cy="473400"/>
            <a:chOff x="6880814" y="3576300"/>
            <a:chExt cx="473400" cy="473400"/>
          </a:xfrm>
        </p:grpSpPr>
        <p:sp>
          <p:nvSpPr>
            <p:cNvPr id="4396" name="Google Shape;4396;p69"/>
            <p:cNvSpPr/>
            <p:nvPr/>
          </p:nvSpPr>
          <p:spPr>
            <a:xfrm rot="-2700000">
              <a:off x="6950142" y="3645628"/>
              <a:ext cx="334744" cy="334744"/>
            </a:xfrm>
            <a:prstGeom prst="teardrop">
              <a:avLst>
                <a:gd fmla="val 10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tillium Web"/>
                <a:ea typeface="Titillium Web"/>
                <a:cs typeface="Titillium Web"/>
                <a:sym typeface="Titillium Web"/>
              </a:endParaRPr>
            </a:p>
          </p:txBody>
        </p:sp>
        <p:sp>
          <p:nvSpPr>
            <p:cNvPr id="4397" name="Google Shape;4397;p69"/>
            <p:cNvSpPr/>
            <p:nvPr/>
          </p:nvSpPr>
          <p:spPr>
            <a:xfrm flipH="1">
              <a:off x="7050464"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Titillium Web"/>
                  <a:ea typeface="Titillium Web"/>
                  <a:cs typeface="Titillium Web"/>
                  <a:sym typeface="Titillium Web"/>
                </a:rPr>
                <a:t>6</a:t>
              </a:r>
              <a:endParaRPr sz="600">
                <a:solidFill>
                  <a:schemeClr val="dk1"/>
                </a:solidFill>
                <a:latin typeface="Titillium Web"/>
                <a:ea typeface="Titillium Web"/>
                <a:cs typeface="Titillium Web"/>
                <a:sym typeface="Titillium Web"/>
              </a:endParaRPr>
            </a:p>
          </p:txBody>
        </p:sp>
      </p:grpSp>
      <p:grpSp>
        <p:nvGrpSpPr>
          <p:cNvPr id="4398" name="Google Shape;4398;p69"/>
          <p:cNvGrpSpPr/>
          <p:nvPr/>
        </p:nvGrpSpPr>
        <p:grpSpPr>
          <a:xfrm>
            <a:off x="4852739" y="3728700"/>
            <a:ext cx="473400" cy="473400"/>
            <a:chOff x="4852739" y="3576300"/>
            <a:chExt cx="473400" cy="473400"/>
          </a:xfrm>
        </p:grpSpPr>
        <p:sp>
          <p:nvSpPr>
            <p:cNvPr id="4399" name="Google Shape;4399;p69"/>
            <p:cNvSpPr/>
            <p:nvPr/>
          </p:nvSpPr>
          <p:spPr>
            <a:xfrm rot="-2700000">
              <a:off x="4922067" y="3645628"/>
              <a:ext cx="334744" cy="334744"/>
            </a:xfrm>
            <a:prstGeom prst="teardrop">
              <a:avLst>
                <a:gd fmla="val 10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tillium Web"/>
                <a:ea typeface="Titillium Web"/>
                <a:cs typeface="Titillium Web"/>
                <a:sym typeface="Titillium Web"/>
              </a:endParaRPr>
            </a:p>
          </p:txBody>
        </p:sp>
        <p:sp>
          <p:nvSpPr>
            <p:cNvPr id="4400" name="Google Shape;4400;p69"/>
            <p:cNvSpPr/>
            <p:nvPr/>
          </p:nvSpPr>
          <p:spPr>
            <a:xfrm flipH="1">
              <a:off x="5022389"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Titillium Web"/>
                  <a:ea typeface="Titillium Web"/>
                  <a:cs typeface="Titillium Web"/>
                  <a:sym typeface="Titillium Web"/>
                </a:rPr>
                <a:t>4</a:t>
              </a:r>
              <a:endParaRPr sz="600">
                <a:solidFill>
                  <a:schemeClr val="dk1"/>
                </a:solidFill>
                <a:latin typeface="Titillium Web"/>
                <a:ea typeface="Titillium Web"/>
                <a:cs typeface="Titillium Web"/>
                <a:sym typeface="Titillium Web"/>
              </a:endParaRPr>
            </a:p>
          </p:txBody>
        </p:sp>
      </p:grpSp>
      <p:grpSp>
        <p:nvGrpSpPr>
          <p:cNvPr id="4401" name="Google Shape;4401;p69"/>
          <p:cNvGrpSpPr/>
          <p:nvPr/>
        </p:nvGrpSpPr>
        <p:grpSpPr>
          <a:xfrm>
            <a:off x="2824664" y="3728700"/>
            <a:ext cx="473400" cy="473400"/>
            <a:chOff x="2824664" y="3576300"/>
            <a:chExt cx="473400" cy="473400"/>
          </a:xfrm>
        </p:grpSpPr>
        <p:sp>
          <p:nvSpPr>
            <p:cNvPr id="4402" name="Google Shape;4402;p69"/>
            <p:cNvSpPr/>
            <p:nvPr/>
          </p:nvSpPr>
          <p:spPr>
            <a:xfrm rot="-2700000">
              <a:off x="2893992" y="3645628"/>
              <a:ext cx="334744" cy="334744"/>
            </a:xfrm>
            <a:prstGeom prst="teardrop">
              <a:avLst>
                <a:gd fmla="val 10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tillium Web"/>
                <a:ea typeface="Titillium Web"/>
                <a:cs typeface="Titillium Web"/>
                <a:sym typeface="Titillium Web"/>
              </a:endParaRPr>
            </a:p>
          </p:txBody>
        </p:sp>
        <p:sp>
          <p:nvSpPr>
            <p:cNvPr id="4403" name="Google Shape;4403;p69"/>
            <p:cNvSpPr/>
            <p:nvPr/>
          </p:nvSpPr>
          <p:spPr>
            <a:xfrm flipH="1">
              <a:off x="2994314"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Titillium Web"/>
                  <a:ea typeface="Titillium Web"/>
                  <a:cs typeface="Titillium Web"/>
                  <a:sym typeface="Titillium Web"/>
                </a:rPr>
                <a:t>2</a:t>
              </a:r>
              <a:endParaRPr sz="600">
                <a:solidFill>
                  <a:schemeClr val="dk1"/>
                </a:solidFill>
                <a:latin typeface="Titillium Web"/>
                <a:ea typeface="Titillium Web"/>
                <a:cs typeface="Titillium Web"/>
                <a:sym typeface="Titillium Web"/>
              </a:endParaRPr>
            </a:p>
          </p:txBody>
        </p:sp>
      </p:grpSp>
      <p:sp>
        <p:nvSpPr>
          <p:cNvPr id="4404" name="Google Shape;4404;p69"/>
          <p:cNvSpPr txBox="1"/>
          <p:nvPr/>
        </p:nvSpPr>
        <p:spPr>
          <a:xfrm>
            <a:off x="1379850" y="1308500"/>
            <a:ext cx="1286400" cy="533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Blue is the colour of the clear sky and the deep sea</a:t>
            </a:r>
            <a:endParaRPr sz="900">
              <a:solidFill>
                <a:schemeClr val="dk1"/>
              </a:solidFill>
              <a:latin typeface="Titillium Web"/>
              <a:ea typeface="Titillium Web"/>
              <a:cs typeface="Titillium Web"/>
              <a:sym typeface="Titillium Web"/>
            </a:endParaRPr>
          </a:p>
        </p:txBody>
      </p:sp>
      <p:sp>
        <p:nvSpPr>
          <p:cNvPr id="4405" name="Google Shape;4405;p69"/>
          <p:cNvSpPr txBox="1"/>
          <p:nvPr/>
        </p:nvSpPr>
        <p:spPr>
          <a:xfrm>
            <a:off x="3377205" y="1308500"/>
            <a:ext cx="1286400" cy="533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Red is the colour of danger and courage</a:t>
            </a:r>
            <a:endParaRPr sz="900">
              <a:solidFill>
                <a:schemeClr val="dk1"/>
              </a:solidFill>
              <a:latin typeface="Titillium Web"/>
              <a:ea typeface="Titillium Web"/>
              <a:cs typeface="Titillium Web"/>
              <a:sym typeface="Titillium Web"/>
            </a:endParaRPr>
          </a:p>
        </p:txBody>
      </p:sp>
      <p:sp>
        <p:nvSpPr>
          <p:cNvPr id="4406" name="Google Shape;4406;p69"/>
          <p:cNvSpPr txBox="1"/>
          <p:nvPr/>
        </p:nvSpPr>
        <p:spPr>
          <a:xfrm>
            <a:off x="5436010" y="1308500"/>
            <a:ext cx="1286400" cy="533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Black is the color of ebony and of outer space</a:t>
            </a:r>
            <a:endParaRPr sz="900">
              <a:solidFill>
                <a:schemeClr val="dk1"/>
              </a:solidFill>
              <a:latin typeface="Titillium Web"/>
              <a:ea typeface="Titillium Web"/>
              <a:cs typeface="Titillium Web"/>
              <a:sym typeface="Titillium Web"/>
            </a:endParaRPr>
          </a:p>
        </p:txBody>
      </p:sp>
      <p:sp>
        <p:nvSpPr>
          <p:cNvPr id="4407" name="Google Shape;4407;p69"/>
          <p:cNvSpPr txBox="1"/>
          <p:nvPr/>
        </p:nvSpPr>
        <p:spPr>
          <a:xfrm>
            <a:off x="2418175" y="42160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Yellow is the color of gold, butter and ripe lemons</a:t>
            </a:r>
            <a:endParaRPr sz="900">
              <a:solidFill>
                <a:schemeClr val="dk1"/>
              </a:solidFill>
              <a:latin typeface="Titillium Web"/>
              <a:ea typeface="Titillium Web"/>
              <a:cs typeface="Titillium Web"/>
              <a:sym typeface="Titillium Web"/>
            </a:endParaRPr>
          </a:p>
        </p:txBody>
      </p:sp>
      <p:sp>
        <p:nvSpPr>
          <p:cNvPr id="4408" name="Google Shape;4408;p69"/>
          <p:cNvSpPr txBox="1"/>
          <p:nvPr/>
        </p:nvSpPr>
        <p:spPr>
          <a:xfrm>
            <a:off x="4446255" y="42160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White is the color of milk and fresh snow</a:t>
            </a:r>
            <a:endParaRPr sz="900">
              <a:solidFill>
                <a:schemeClr val="dk1"/>
              </a:solidFill>
              <a:latin typeface="Titillium Web"/>
              <a:ea typeface="Titillium Web"/>
              <a:cs typeface="Titillium Web"/>
              <a:sym typeface="Titillium Web"/>
            </a:endParaRPr>
          </a:p>
        </p:txBody>
      </p:sp>
      <p:sp>
        <p:nvSpPr>
          <p:cNvPr id="4409" name="Google Shape;4409;p69"/>
          <p:cNvSpPr txBox="1"/>
          <p:nvPr/>
        </p:nvSpPr>
        <p:spPr>
          <a:xfrm>
            <a:off x="6474335" y="42160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900">
                <a:solidFill>
                  <a:schemeClr val="dk1"/>
                </a:solidFill>
                <a:latin typeface="Titillium Web"/>
                <a:ea typeface="Titillium Web"/>
                <a:cs typeface="Titillium Web"/>
                <a:sym typeface="Titillium Web"/>
              </a:rPr>
              <a:t>Blue is the colour of the clear sky and the deep sea</a:t>
            </a:r>
            <a:endParaRPr sz="900">
              <a:solidFill>
                <a:schemeClr val="dk1"/>
              </a:solidFill>
              <a:latin typeface="Titillium Web"/>
              <a:ea typeface="Titillium Web"/>
              <a:cs typeface="Titillium Web"/>
              <a:sym typeface="Titillium Web"/>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3" name="Shape 4413"/>
        <p:cNvGrpSpPr/>
        <p:nvPr/>
      </p:nvGrpSpPr>
      <p:grpSpPr>
        <a:xfrm>
          <a:off x="0" y="0"/>
          <a:ext cx="0" cy="0"/>
          <a:chOff x="0" y="0"/>
          <a:chExt cx="0" cy="0"/>
        </a:xfrm>
      </p:grpSpPr>
      <p:sp>
        <p:nvSpPr>
          <p:cNvPr id="4414" name="Google Shape;4414;p70"/>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GANTT CHART</a:t>
            </a:r>
            <a:endParaRPr/>
          </a:p>
        </p:txBody>
      </p:sp>
      <p:sp>
        <p:nvSpPr>
          <p:cNvPr id="4415" name="Google Shape;4415;p7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aphicFrame>
        <p:nvGraphicFramePr>
          <p:cNvPr id="4416" name="Google Shape;4416;p70"/>
          <p:cNvGraphicFramePr/>
          <p:nvPr/>
        </p:nvGraphicFramePr>
        <p:xfrm>
          <a:off x="844125" y="1564481"/>
          <a:ext cx="3000000" cy="3000000"/>
        </p:xfrm>
        <a:graphic>
          <a:graphicData uri="http://schemas.openxmlformats.org/drawingml/2006/table">
            <a:tbl>
              <a:tblPr>
                <a:noFill/>
                <a:tableStyleId>{2075972A-09F3-4F82-BAF4-F2A214435229}</a:tableStyleId>
              </a:tblPr>
              <a:tblGrid>
                <a:gridCol w="1147775"/>
                <a:gridCol w="394125"/>
                <a:gridCol w="394125"/>
                <a:gridCol w="394125"/>
                <a:gridCol w="394125"/>
                <a:gridCol w="394125"/>
                <a:gridCol w="394125"/>
                <a:gridCol w="394125"/>
                <a:gridCol w="394125"/>
                <a:gridCol w="394125"/>
                <a:gridCol w="394125"/>
                <a:gridCol w="394125"/>
                <a:gridCol w="394125"/>
                <a:gridCol w="394125"/>
                <a:gridCol w="394125"/>
              </a:tblGrid>
              <a:tr h="318825">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alpha val="0"/>
                        </a:srgbClr>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9525">
                      <a:solidFill>
                        <a:srgbClr val="FFFFFF">
                          <a:alpha val="0"/>
                        </a:srgbClr>
                      </a:solidFill>
                      <a:prstDash val="solid"/>
                      <a:round/>
                      <a:headEnd len="sm" w="sm" type="none"/>
                      <a:tailEnd len="sm" w="sm" type="none"/>
                    </a:lnB>
                  </a:tcPr>
                </a:tc>
                <a:tc gridSpan="7">
                  <a:txBody>
                    <a:bodyPr/>
                    <a:lstStyle/>
                    <a:p>
                      <a:pPr indent="0" lvl="0" marL="0" rtl="0" algn="ctr">
                        <a:spcBef>
                          <a:spcPts val="0"/>
                        </a:spcBef>
                        <a:spcAft>
                          <a:spcPts val="0"/>
                        </a:spcAft>
                        <a:buNone/>
                      </a:pPr>
                      <a:r>
                        <a:rPr b="1" lang="en" sz="800">
                          <a:solidFill>
                            <a:schemeClr val="dk1"/>
                          </a:solidFill>
                          <a:latin typeface="Titillium Web"/>
                          <a:ea typeface="Titillium Web"/>
                          <a:cs typeface="Titillium Web"/>
                          <a:sym typeface="Titillium Web"/>
                        </a:rPr>
                        <a:t>Week 1</a:t>
                      </a:r>
                      <a:endParaRPr b="1"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hMerge="1"/>
                <a:tc hMerge="1"/>
                <a:tc hMerge="1"/>
                <a:tc hMerge="1"/>
                <a:tc hMerge="1"/>
                <a:tc hMerge="1"/>
                <a:tc gridSpan="7">
                  <a:txBody>
                    <a:bodyPr/>
                    <a:lstStyle/>
                    <a:p>
                      <a:pPr indent="0" lvl="0" marL="0" rtl="0" algn="ctr">
                        <a:spcBef>
                          <a:spcPts val="0"/>
                        </a:spcBef>
                        <a:spcAft>
                          <a:spcPts val="0"/>
                        </a:spcAft>
                        <a:buNone/>
                      </a:pPr>
                      <a:r>
                        <a:rPr b="1" lang="en" sz="800">
                          <a:solidFill>
                            <a:schemeClr val="dk1"/>
                          </a:solidFill>
                          <a:latin typeface="Titillium Web"/>
                          <a:ea typeface="Titillium Web"/>
                          <a:cs typeface="Titillium Web"/>
                          <a:sym typeface="Titillium Web"/>
                        </a:rPr>
                        <a:t>Week 2</a:t>
                      </a:r>
                      <a:endParaRPr b="1"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hMerge="1"/>
                <a:tc hMerge="1"/>
                <a:tc hMerge="1"/>
                <a:tc hMerge="1"/>
                <a:tc hMerge="1"/>
                <a:tc hMerge="1"/>
              </a:tr>
              <a:tr h="318825">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alpha val="0"/>
                        </a:srgbClr>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1</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2</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3</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4</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5</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6</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7</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8</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9</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10</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11</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12</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13</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14</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318825">
                <a:tc>
                  <a:txBody>
                    <a:bodyPr/>
                    <a:lstStyle/>
                    <a:p>
                      <a:pPr indent="0" lvl="0" marL="0" rtl="0" algn="r">
                        <a:spcBef>
                          <a:spcPts val="0"/>
                        </a:spcBef>
                        <a:spcAft>
                          <a:spcPts val="0"/>
                        </a:spcAft>
                        <a:buNone/>
                      </a:pPr>
                      <a:r>
                        <a:rPr lang="en" sz="800">
                          <a:solidFill>
                            <a:schemeClr val="dk1"/>
                          </a:solidFill>
                          <a:latin typeface="Titillium Web"/>
                          <a:ea typeface="Titillium Web"/>
                          <a:cs typeface="Titillium Web"/>
                          <a:sym typeface="Titillium Web"/>
                        </a:rPr>
                        <a:t>Task 1</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rgbClr val="FFFFFF"/>
                      </a:solidFill>
                      <a:prstDash val="solid"/>
                      <a:round/>
                      <a:headEnd len="sm" w="sm" type="none"/>
                      <a:tailEnd len="sm" w="sm" type="none"/>
                    </a:lnB>
                  </a:tcPr>
                </a:tc>
              </a:tr>
              <a:tr h="318825">
                <a:tc>
                  <a:txBody>
                    <a:bodyPr/>
                    <a:lstStyle/>
                    <a:p>
                      <a:pPr indent="0" lvl="0" marL="0" rtl="0" algn="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 2</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r>
              <a:tr h="318825">
                <a:tc>
                  <a:txBody>
                    <a:bodyPr/>
                    <a:lstStyle/>
                    <a:p>
                      <a:pPr indent="0" lvl="0" marL="0" rtl="0" algn="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 3</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18825">
                <a:tc>
                  <a:txBody>
                    <a:bodyPr/>
                    <a:lstStyle/>
                    <a:p>
                      <a:pPr indent="0" lvl="0" marL="0" rtl="0" algn="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 4</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r>
              <a:tr h="318825">
                <a:tc>
                  <a:txBody>
                    <a:bodyPr/>
                    <a:lstStyle/>
                    <a:p>
                      <a:pPr indent="0" lvl="0" marL="0" rtl="0" algn="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 5</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18825">
                <a:tc>
                  <a:txBody>
                    <a:bodyPr/>
                    <a:lstStyle/>
                    <a:p>
                      <a:pPr indent="0" lvl="0" marL="0" rtl="0" algn="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 6</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lt2"/>
                    </a:solidFill>
                  </a:tcPr>
                </a:tc>
              </a:tr>
              <a:tr h="318825">
                <a:tc>
                  <a:txBody>
                    <a:bodyPr/>
                    <a:lstStyle/>
                    <a:p>
                      <a:pPr indent="0" lvl="0" marL="0" rtl="0" algn="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 7</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chemeClr val="accent1"/>
                    </a:solidFill>
                  </a:tcPr>
                </a:tc>
              </a:tr>
              <a:tr h="318825">
                <a:tc>
                  <a:txBody>
                    <a:bodyPr/>
                    <a:lstStyle/>
                    <a:p>
                      <a:pPr indent="0" lvl="0" marL="0" rtl="0" algn="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 8</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t/>
                      </a:r>
                      <a:endParaRPr sz="800">
                        <a:solidFill>
                          <a:schemeClr val="dk1"/>
                        </a:solidFill>
                        <a:latin typeface="Titillium Web"/>
                        <a:ea typeface="Titillium Web"/>
                        <a:cs typeface="Titillium Web"/>
                        <a:sym typeface="Titillium Web"/>
                      </a:endParaRPr>
                    </a:p>
                  </a:txBody>
                  <a:tcPr marT="45700" marB="45700" marR="91425" marL="91425"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0" name="Shape 4420"/>
        <p:cNvGrpSpPr/>
        <p:nvPr/>
      </p:nvGrpSpPr>
      <p:grpSpPr>
        <a:xfrm>
          <a:off x="0" y="0"/>
          <a:ext cx="0" cy="0"/>
          <a:chOff x="0" y="0"/>
          <a:chExt cx="0" cy="0"/>
        </a:xfrm>
      </p:grpSpPr>
      <p:sp>
        <p:nvSpPr>
          <p:cNvPr id="4421" name="Google Shape;4421;p71"/>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SWOT ANALYSIS</a:t>
            </a:r>
            <a:endParaRPr/>
          </a:p>
        </p:txBody>
      </p:sp>
      <p:sp>
        <p:nvSpPr>
          <p:cNvPr id="4422" name="Google Shape;4422;p71"/>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4423" name="Google Shape;4423;p71"/>
          <p:cNvSpPr/>
          <p:nvPr/>
        </p:nvSpPr>
        <p:spPr>
          <a:xfrm>
            <a:off x="718288" y="1596775"/>
            <a:ext cx="3618900" cy="1363500"/>
          </a:xfrm>
          <a:prstGeom prst="rect">
            <a:avLst/>
          </a:prstGeom>
          <a:solidFill>
            <a:schemeClr val="lt2"/>
          </a:solidFill>
          <a:ln>
            <a:noFill/>
          </a:ln>
        </p:spPr>
        <p:txBody>
          <a:bodyPr anchorCtr="0" anchor="t" bIns="91425" lIns="91425" spcFirstLastPara="1" rIns="1371600" wrap="square" tIns="91425">
            <a:noAutofit/>
          </a:bodyPr>
          <a:lstStyle/>
          <a:p>
            <a:pPr indent="0" lvl="0" marL="0" rtl="0" algn="l">
              <a:spcBef>
                <a:spcPts val="0"/>
              </a:spcBef>
              <a:spcAft>
                <a:spcPts val="0"/>
              </a:spcAft>
              <a:buNone/>
            </a:pPr>
            <a:r>
              <a:rPr b="1" lang="en">
                <a:solidFill>
                  <a:schemeClr val="dk1"/>
                </a:solidFill>
                <a:latin typeface="Titillium Web"/>
                <a:ea typeface="Titillium Web"/>
                <a:cs typeface="Titillium Web"/>
                <a:sym typeface="Titillium Web"/>
              </a:rPr>
              <a:t>STRENGTHS</a:t>
            </a:r>
            <a:endParaRPr b="1">
              <a:solidFill>
                <a:schemeClr val="dk1"/>
              </a:solidFill>
              <a:latin typeface="Titillium Web"/>
              <a:ea typeface="Titillium Web"/>
              <a:cs typeface="Titillium Web"/>
              <a:sym typeface="Titillium Web"/>
            </a:endParaRPr>
          </a:p>
          <a:p>
            <a:pPr indent="0" lvl="0" marL="0" rtl="0" algn="l">
              <a:spcBef>
                <a:spcPts val="600"/>
              </a:spcBef>
              <a:spcAft>
                <a:spcPts val="600"/>
              </a:spcAft>
              <a:buNone/>
            </a:pPr>
            <a:r>
              <a:rPr lang="en">
                <a:solidFill>
                  <a:schemeClr val="dk1"/>
                </a:solidFill>
                <a:latin typeface="Titillium Web"/>
                <a:ea typeface="Titillium Web"/>
                <a:cs typeface="Titillium Web"/>
                <a:sym typeface="Titillium Web"/>
              </a:rPr>
              <a:t>Blue is the colour of the clear sky and the deep sea</a:t>
            </a:r>
            <a:endParaRPr>
              <a:solidFill>
                <a:schemeClr val="dk1"/>
              </a:solidFill>
              <a:latin typeface="Titillium Web"/>
              <a:ea typeface="Titillium Web"/>
              <a:cs typeface="Titillium Web"/>
              <a:sym typeface="Titillium Web"/>
            </a:endParaRPr>
          </a:p>
        </p:txBody>
      </p:sp>
      <p:sp>
        <p:nvSpPr>
          <p:cNvPr id="4424" name="Google Shape;4424;p71"/>
          <p:cNvSpPr/>
          <p:nvPr/>
        </p:nvSpPr>
        <p:spPr>
          <a:xfrm>
            <a:off x="4487028" y="1596775"/>
            <a:ext cx="3618900" cy="1363500"/>
          </a:xfrm>
          <a:prstGeom prst="rect">
            <a:avLst/>
          </a:prstGeom>
          <a:solidFill>
            <a:schemeClr val="lt2"/>
          </a:solidFill>
          <a:ln>
            <a:noFill/>
          </a:ln>
        </p:spPr>
        <p:txBody>
          <a:bodyPr anchorCtr="0" anchor="t" bIns="91425" lIns="1371600" spcFirstLastPara="1" rIns="91425" wrap="square" tIns="91425">
            <a:noAutofit/>
          </a:bodyPr>
          <a:lstStyle/>
          <a:p>
            <a:pPr indent="0" lvl="0" marL="0" rtl="0" algn="r">
              <a:spcBef>
                <a:spcPts val="0"/>
              </a:spcBef>
              <a:spcAft>
                <a:spcPts val="0"/>
              </a:spcAft>
              <a:buClr>
                <a:schemeClr val="dk1"/>
              </a:buClr>
              <a:buSzPts val="1100"/>
              <a:buFont typeface="Arial"/>
              <a:buNone/>
            </a:pPr>
            <a:r>
              <a:rPr b="1" lang="en">
                <a:solidFill>
                  <a:schemeClr val="dk1"/>
                </a:solidFill>
                <a:latin typeface="Titillium Web"/>
                <a:ea typeface="Titillium Web"/>
                <a:cs typeface="Titillium Web"/>
                <a:sym typeface="Titillium Web"/>
              </a:rPr>
              <a:t>WEAKNESSES</a:t>
            </a:r>
            <a:endParaRPr b="1">
              <a:solidFill>
                <a:schemeClr val="dk1"/>
              </a:solidFill>
              <a:latin typeface="Titillium Web"/>
              <a:ea typeface="Titillium Web"/>
              <a:cs typeface="Titillium Web"/>
              <a:sym typeface="Titillium Web"/>
            </a:endParaRPr>
          </a:p>
          <a:p>
            <a:pPr indent="0" lvl="0" marL="0" rtl="0" algn="r">
              <a:spcBef>
                <a:spcPts val="600"/>
              </a:spcBef>
              <a:spcAft>
                <a:spcPts val="600"/>
              </a:spcAft>
              <a:buNone/>
            </a:pPr>
            <a:r>
              <a:rPr lang="en">
                <a:solidFill>
                  <a:schemeClr val="dk1"/>
                </a:solidFill>
                <a:latin typeface="Titillium Web"/>
                <a:ea typeface="Titillium Web"/>
                <a:cs typeface="Titillium Web"/>
                <a:sym typeface="Titillium Web"/>
              </a:rPr>
              <a:t>Yellow is the color of gold, butter and ripe lemons</a:t>
            </a:r>
            <a:endParaRPr>
              <a:solidFill>
                <a:schemeClr val="dk1"/>
              </a:solidFill>
              <a:latin typeface="Titillium Web"/>
              <a:ea typeface="Titillium Web"/>
              <a:cs typeface="Titillium Web"/>
              <a:sym typeface="Titillium Web"/>
            </a:endParaRPr>
          </a:p>
        </p:txBody>
      </p:sp>
      <p:sp>
        <p:nvSpPr>
          <p:cNvPr id="4425" name="Google Shape;4425;p71"/>
          <p:cNvSpPr/>
          <p:nvPr/>
        </p:nvSpPr>
        <p:spPr>
          <a:xfrm>
            <a:off x="718288" y="3109760"/>
            <a:ext cx="3618900" cy="1363500"/>
          </a:xfrm>
          <a:prstGeom prst="rect">
            <a:avLst/>
          </a:prstGeom>
          <a:solidFill>
            <a:schemeClr val="lt2"/>
          </a:solidFill>
          <a:ln>
            <a:noFill/>
          </a:ln>
        </p:spPr>
        <p:txBody>
          <a:bodyPr anchorCtr="0" anchor="b" bIns="91425" lIns="91425" spcFirstLastPara="1" rIns="1371600" wrap="square" tIns="91425">
            <a:noAutofit/>
          </a:bodyPr>
          <a:lstStyle/>
          <a:p>
            <a:pPr indent="0" lvl="0" marL="0" rtl="0" algn="l">
              <a:spcBef>
                <a:spcPts val="0"/>
              </a:spcBef>
              <a:spcAft>
                <a:spcPts val="0"/>
              </a:spcAft>
              <a:buClr>
                <a:schemeClr val="dk1"/>
              </a:buClr>
              <a:buSzPts val="1100"/>
              <a:buFont typeface="Arial"/>
              <a:buNone/>
            </a:pPr>
            <a:r>
              <a:t/>
            </a:r>
            <a:endParaRPr b="1">
              <a:solidFill>
                <a:schemeClr val="dk1"/>
              </a:solidFill>
              <a:latin typeface="Titillium Web"/>
              <a:ea typeface="Titillium Web"/>
              <a:cs typeface="Titillium Web"/>
              <a:sym typeface="Titillium Web"/>
            </a:endParaRPr>
          </a:p>
          <a:p>
            <a:pPr indent="0" lvl="0" marL="0" rtl="0" algn="l">
              <a:spcBef>
                <a:spcPts val="600"/>
              </a:spcBef>
              <a:spcAft>
                <a:spcPts val="0"/>
              </a:spcAft>
              <a:buClr>
                <a:schemeClr val="dk1"/>
              </a:buClr>
              <a:buSzPts val="1100"/>
              <a:buFont typeface="Arial"/>
              <a:buNone/>
            </a:pPr>
            <a:r>
              <a:rPr lang="en">
                <a:solidFill>
                  <a:schemeClr val="dk1"/>
                </a:solidFill>
                <a:latin typeface="Titillium Web"/>
                <a:ea typeface="Titillium Web"/>
                <a:cs typeface="Titillium Web"/>
                <a:sym typeface="Titillium Web"/>
              </a:rPr>
              <a:t>Black is the color of ebony and of outer space</a:t>
            </a:r>
            <a:endParaRPr>
              <a:solidFill>
                <a:schemeClr val="dk1"/>
              </a:solidFill>
              <a:latin typeface="Titillium Web"/>
              <a:ea typeface="Titillium Web"/>
              <a:cs typeface="Titillium Web"/>
              <a:sym typeface="Titillium Web"/>
            </a:endParaRPr>
          </a:p>
          <a:p>
            <a:pPr indent="0" lvl="0" marL="0" rtl="0" algn="l">
              <a:spcBef>
                <a:spcPts val="600"/>
              </a:spcBef>
              <a:spcAft>
                <a:spcPts val="600"/>
              </a:spcAft>
              <a:buClr>
                <a:schemeClr val="dk1"/>
              </a:buClr>
              <a:buSzPts val="1100"/>
              <a:buFont typeface="Arial"/>
              <a:buNone/>
            </a:pPr>
            <a:r>
              <a:rPr b="1" lang="en">
                <a:solidFill>
                  <a:schemeClr val="dk1"/>
                </a:solidFill>
                <a:latin typeface="Titillium Web"/>
                <a:ea typeface="Titillium Web"/>
                <a:cs typeface="Titillium Web"/>
                <a:sym typeface="Titillium Web"/>
              </a:rPr>
              <a:t>OPPORTUNITIES</a:t>
            </a:r>
            <a:endParaRPr>
              <a:solidFill>
                <a:schemeClr val="dk1"/>
              </a:solidFill>
              <a:latin typeface="Titillium Web"/>
              <a:ea typeface="Titillium Web"/>
              <a:cs typeface="Titillium Web"/>
              <a:sym typeface="Titillium Web"/>
            </a:endParaRPr>
          </a:p>
        </p:txBody>
      </p:sp>
      <p:sp>
        <p:nvSpPr>
          <p:cNvPr id="4426" name="Google Shape;4426;p71"/>
          <p:cNvSpPr/>
          <p:nvPr/>
        </p:nvSpPr>
        <p:spPr>
          <a:xfrm>
            <a:off x="4487028" y="3109760"/>
            <a:ext cx="3618900" cy="1363500"/>
          </a:xfrm>
          <a:prstGeom prst="rect">
            <a:avLst/>
          </a:prstGeom>
          <a:solidFill>
            <a:schemeClr val="lt2"/>
          </a:solidFill>
          <a:ln>
            <a:noFill/>
          </a:ln>
        </p:spPr>
        <p:txBody>
          <a:bodyPr anchorCtr="0" anchor="b" bIns="91425" lIns="1371600"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dk1"/>
                </a:solidFill>
                <a:latin typeface="Titillium Web"/>
                <a:ea typeface="Titillium Web"/>
                <a:cs typeface="Titillium Web"/>
                <a:sym typeface="Titillium Web"/>
              </a:rPr>
              <a:t>White is the color of milk and fresh snow</a:t>
            </a:r>
            <a:endParaRPr>
              <a:solidFill>
                <a:schemeClr val="dk1"/>
              </a:solidFill>
              <a:latin typeface="Titillium Web"/>
              <a:ea typeface="Titillium Web"/>
              <a:cs typeface="Titillium Web"/>
              <a:sym typeface="Titillium Web"/>
            </a:endParaRPr>
          </a:p>
          <a:p>
            <a:pPr indent="0" lvl="0" marL="0" rtl="0" algn="r">
              <a:spcBef>
                <a:spcPts val="600"/>
              </a:spcBef>
              <a:spcAft>
                <a:spcPts val="600"/>
              </a:spcAft>
              <a:buNone/>
            </a:pPr>
            <a:r>
              <a:rPr b="1" lang="en">
                <a:solidFill>
                  <a:schemeClr val="dk1"/>
                </a:solidFill>
                <a:latin typeface="Titillium Web"/>
                <a:ea typeface="Titillium Web"/>
                <a:cs typeface="Titillium Web"/>
                <a:sym typeface="Titillium Web"/>
              </a:rPr>
              <a:t>THREATS</a:t>
            </a:r>
            <a:endParaRPr>
              <a:solidFill>
                <a:schemeClr val="dk1"/>
              </a:solidFill>
              <a:latin typeface="Titillium Web"/>
              <a:ea typeface="Titillium Web"/>
              <a:cs typeface="Titillium Web"/>
              <a:sym typeface="Titillium Web"/>
            </a:endParaRPr>
          </a:p>
        </p:txBody>
      </p:sp>
      <p:sp>
        <p:nvSpPr>
          <p:cNvPr id="4427" name="Google Shape;4427;p71"/>
          <p:cNvSpPr/>
          <p:nvPr/>
        </p:nvSpPr>
        <p:spPr>
          <a:xfrm>
            <a:off x="3298451" y="1919409"/>
            <a:ext cx="2079600" cy="2079600"/>
          </a:xfrm>
          <a:prstGeom prst="pie">
            <a:avLst>
              <a:gd fmla="val 10788866"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1"/>
          <p:cNvSpPr/>
          <p:nvPr/>
        </p:nvSpPr>
        <p:spPr>
          <a:xfrm rot="5400000">
            <a:off x="3448410" y="1919409"/>
            <a:ext cx="2079600" cy="2079600"/>
          </a:xfrm>
          <a:prstGeom prst="pie">
            <a:avLst>
              <a:gd fmla="val 10788866" name="adj1"/>
              <a:gd fmla="val 1620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1"/>
          <p:cNvSpPr/>
          <p:nvPr/>
        </p:nvSpPr>
        <p:spPr>
          <a:xfrm rot="10800000">
            <a:off x="3448410" y="2070542"/>
            <a:ext cx="2079600" cy="2079600"/>
          </a:xfrm>
          <a:prstGeom prst="pie">
            <a:avLst>
              <a:gd fmla="val 10788866" name="adj1"/>
              <a:gd fmla="val 1620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1"/>
          <p:cNvSpPr/>
          <p:nvPr/>
        </p:nvSpPr>
        <p:spPr>
          <a:xfrm rot="-5400000">
            <a:off x="3298451" y="2070542"/>
            <a:ext cx="2079600" cy="2079600"/>
          </a:xfrm>
          <a:prstGeom prst="pie">
            <a:avLst>
              <a:gd fmla="val 10788866" name="adj1"/>
              <a:gd fmla="val 162000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1"/>
          <p:cNvSpPr/>
          <p:nvPr/>
        </p:nvSpPr>
        <p:spPr>
          <a:xfrm>
            <a:off x="3777233" y="2353205"/>
            <a:ext cx="249220" cy="395873"/>
          </a:xfrm>
          <a:prstGeom prst="rect">
            <a:avLst/>
          </a:prstGeom>
        </p:spPr>
        <p:txBody>
          <a:bodyPr>
            <a:prstTxWarp prst="textPlain"/>
          </a:bodyPr>
          <a:lstStyle/>
          <a:p>
            <a:pPr lvl="0" algn="ctr"/>
            <a:r>
              <a:rPr b="1" i="0">
                <a:ln>
                  <a:noFill/>
                </a:ln>
                <a:solidFill>
                  <a:schemeClr val="lt1"/>
                </a:solidFill>
                <a:latin typeface="Dosis"/>
              </a:rPr>
              <a:t>S</a:t>
            </a:r>
          </a:p>
        </p:txBody>
      </p:sp>
      <p:sp>
        <p:nvSpPr>
          <p:cNvPr id="4432" name="Google Shape;4432;p71"/>
          <p:cNvSpPr/>
          <p:nvPr/>
        </p:nvSpPr>
        <p:spPr>
          <a:xfrm>
            <a:off x="4651057" y="2359847"/>
            <a:ext cx="459648" cy="391622"/>
          </a:xfrm>
          <a:prstGeom prst="rect">
            <a:avLst/>
          </a:prstGeom>
        </p:spPr>
        <p:txBody>
          <a:bodyPr>
            <a:prstTxWarp prst="textPlain"/>
          </a:bodyPr>
          <a:lstStyle/>
          <a:p>
            <a:pPr lvl="0" algn="ctr"/>
            <a:r>
              <a:rPr b="1" i="0">
                <a:ln>
                  <a:noFill/>
                </a:ln>
                <a:solidFill>
                  <a:schemeClr val="lt1"/>
                </a:solidFill>
                <a:latin typeface="Dosis"/>
              </a:rPr>
              <a:t>W</a:t>
            </a:r>
          </a:p>
        </p:txBody>
      </p:sp>
      <p:sp>
        <p:nvSpPr>
          <p:cNvPr id="4433" name="Google Shape;4433;p71"/>
          <p:cNvSpPr/>
          <p:nvPr/>
        </p:nvSpPr>
        <p:spPr>
          <a:xfrm>
            <a:off x="3747475" y="3305113"/>
            <a:ext cx="249220" cy="391622"/>
          </a:xfrm>
          <a:prstGeom prst="rect">
            <a:avLst/>
          </a:prstGeom>
        </p:spPr>
        <p:txBody>
          <a:bodyPr>
            <a:prstTxWarp prst="textPlain"/>
          </a:bodyPr>
          <a:lstStyle/>
          <a:p>
            <a:pPr lvl="0" algn="ctr"/>
            <a:r>
              <a:rPr b="1" i="0">
                <a:ln>
                  <a:noFill/>
                </a:ln>
                <a:solidFill>
                  <a:schemeClr val="lt1"/>
                </a:solidFill>
                <a:latin typeface="Dosis"/>
              </a:rPr>
              <a:t>O</a:t>
            </a:r>
          </a:p>
        </p:txBody>
      </p:sp>
      <p:sp>
        <p:nvSpPr>
          <p:cNvPr id="4434" name="Google Shape;4434;p71"/>
          <p:cNvSpPr/>
          <p:nvPr/>
        </p:nvSpPr>
        <p:spPr>
          <a:xfrm>
            <a:off x="4749363" y="3311754"/>
            <a:ext cx="268349" cy="388433"/>
          </a:xfrm>
          <a:prstGeom prst="rect">
            <a:avLst/>
          </a:prstGeom>
        </p:spPr>
        <p:txBody>
          <a:bodyPr>
            <a:prstTxWarp prst="textPlain"/>
          </a:bodyPr>
          <a:lstStyle/>
          <a:p>
            <a:pPr lvl="0" algn="ctr"/>
            <a:r>
              <a:rPr b="1" i="0">
                <a:ln>
                  <a:noFill/>
                </a:ln>
                <a:solidFill>
                  <a:schemeClr val="lt1"/>
                </a:solidFill>
                <a:latin typeface="Dosis"/>
              </a:rPr>
              <a:t>T</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1" name="Shape 3871"/>
        <p:cNvGrpSpPr/>
        <p:nvPr/>
      </p:nvGrpSpPr>
      <p:grpSpPr>
        <a:xfrm>
          <a:off x="0" y="0"/>
          <a:ext cx="0" cy="0"/>
          <a:chOff x="0" y="0"/>
          <a:chExt cx="0" cy="0"/>
        </a:xfrm>
      </p:grpSpPr>
      <p:sp>
        <p:nvSpPr>
          <p:cNvPr id="3872" name="Google Shape;3872;p18"/>
          <p:cNvSpPr txBox="1"/>
          <p:nvPr>
            <p:ph type="title"/>
          </p:nvPr>
        </p:nvSpPr>
        <p:spPr>
          <a:xfrm>
            <a:off x="718300" y="739375"/>
            <a:ext cx="7071600" cy="51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latin typeface="Dosis"/>
                <a:ea typeface="Dosis"/>
                <a:cs typeface="Dosis"/>
                <a:sym typeface="Dosis"/>
              </a:rPr>
              <a:t>OVERVIEW - BACKGROUND PROBLEM PROJECT</a:t>
            </a:r>
            <a:endParaRPr b="1" sz="2400">
              <a:latin typeface="Dosis"/>
              <a:ea typeface="Dosis"/>
              <a:cs typeface="Dosis"/>
              <a:sym typeface="Dosis"/>
            </a:endParaRPr>
          </a:p>
        </p:txBody>
      </p:sp>
      <p:sp>
        <p:nvSpPr>
          <p:cNvPr id="3873" name="Google Shape;3873;p18"/>
          <p:cNvSpPr txBox="1"/>
          <p:nvPr>
            <p:ph idx="1" type="body"/>
          </p:nvPr>
        </p:nvSpPr>
        <p:spPr>
          <a:xfrm>
            <a:off x="718300" y="1474400"/>
            <a:ext cx="6761100" cy="29805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chemeClr val="dk1"/>
              </a:buClr>
              <a:buSzPts val="1200"/>
              <a:buFont typeface="DM Sans"/>
              <a:buChar char="▪"/>
            </a:pPr>
            <a:r>
              <a:rPr lang="en" sz="1200"/>
              <a:t>Perusahaan X ingin meningkatkan penjualan melalui Sales Force Training. pada Divisi Penjualan.</a:t>
            </a:r>
            <a:endParaRPr sz="1200"/>
          </a:p>
          <a:p>
            <a:pPr indent="-304800" lvl="0" marL="457200" rtl="0" algn="just">
              <a:spcBef>
                <a:spcPts val="0"/>
              </a:spcBef>
              <a:spcAft>
                <a:spcPts val="0"/>
              </a:spcAft>
              <a:buClr>
                <a:schemeClr val="dk1"/>
              </a:buClr>
              <a:buSzPts val="1200"/>
              <a:buChar char="▪"/>
            </a:pPr>
            <a:r>
              <a:rPr lang="en" sz="1200"/>
              <a:t>Data penjualan sebelumnya, Sebelum pelatihan, rata-rata penjualan tercatat $100/ transaksi.</a:t>
            </a:r>
            <a:endParaRPr sz="1200"/>
          </a:p>
          <a:p>
            <a:pPr indent="0" lvl="0" marL="0" rtl="0" algn="just">
              <a:spcBef>
                <a:spcPts val="0"/>
              </a:spcBef>
              <a:spcAft>
                <a:spcPts val="0"/>
              </a:spcAft>
              <a:buNone/>
            </a:pPr>
            <a:r>
              <a:t/>
            </a:r>
            <a:endParaRPr sz="1200"/>
          </a:p>
          <a:p>
            <a:pPr indent="0" lvl="0" marL="0" rtl="0" algn="just">
              <a:spcBef>
                <a:spcPts val="0"/>
              </a:spcBef>
              <a:spcAft>
                <a:spcPts val="0"/>
              </a:spcAft>
              <a:buNone/>
            </a:pPr>
            <a:r>
              <a:t/>
            </a:r>
            <a:endParaRPr sz="1200"/>
          </a:p>
          <a:p>
            <a:pPr indent="0" lvl="0" marL="0" rtl="0" algn="just">
              <a:spcBef>
                <a:spcPts val="0"/>
              </a:spcBef>
              <a:spcAft>
                <a:spcPts val="0"/>
              </a:spcAft>
              <a:buNone/>
            </a:pPr>
            <a:r>
              <a:t/>
            </a:r>
            <a:endParaRPr sz="1200"/>
          </a:p>
          <a:p>
            <a:pPr indent="0" lvl="0" marL="0" rtl="0" algn="just">
              <a:spcBef>
                <a:spcPts val="0"/>
              </a:spcBef>
              <a:spcAft>
                <a:spcPts val="0"/>
              </a:spcAft>
              <a:buNone/>
            </a:pPr>
            <a:r>
              <a:t/>
            </a:r>
            <a:endParaRPr sz="1200"/>
          </a:p>
          <a:p>
            <a:pPr indent="0" lvl="0" marL="0" rtl="0" algn="just">
              <a:spcBef>
                <a:spcPts val="0"/>
              </a:spcBef>
              <a:spcAft>
                <a:spcPts val="0"/>
              </a:spcAft>
              <a:buNone/>
            </a:pPr>
            <a:r>
              <a:t/>
            </a:r>
            <a:endParaRPr sz="1200"/>
          </a:p>
          <a:p>
            <a:pPr indent="0" lvl="0" marL="0" rtl="0" algn="just">
              <a:spcBef>
                <a:spcPts val="0"/>
              </a:spcBef>
              <a:spcAft>
                <a:spcPts val="0"/>
              </a:spcAft>
              <a:buNone/>
            </a:pPr>
            <a:r>
              <a:t/>
            </a:r>
            <a:endParaRPr sz="1200"/>
          </a:p>
          <a:p>
            <a:pPr indent="0" lvl="0" marL="0" rtl="0" algn="just">
              <a:spcBef>
                <a:spcPts val="0"/>
              </a:spcBef>
              <a:spcAft>
                <a:spcPts val="0"/>
              </a:spcAft>
              <a:buNone/>
            </a:pPr>
            <a:r>
              <a:t/>
            </a:r>
            <a:endParaRPr sz="1200"/>
          </a:p>
          <a:p>
            <a:pPr indent="0" lvl="0" marL="0" rtl="0" algn="just">
              <a:spcBef>
                <a:spcPts val="0"/>
              </a:spcBef>
              <a:spcAft>
                <a:spcPts val="0"/>
              </a:spcAft>
              <a:buNone/>
            </a:pPr>
            <a:r>
              <a:t/>
            </a:r>
            <a:endParaRPr sz="1200"/>
          </a:p>
          <a:p>
            <a:pPr indent="-304800" lvl="0" marL="457200" rtl="0" algn="just">
              <a:spcBef>
                <a:spcPts val="0"/>
              </a:spcBef>
              <a:spcAft>
                <a:spcPts val="0"/>
              </a:spcAft>
              <a:buClr>
                <a:schemeClr val="dk1"/>
              </a:buClr>
              <a:buSzPts val="1200"/>
              <a:buFont typeface="DM Sans"/>
              <a:buChar char="▪"/>
            </a:pPr>
            <a:r>
              <a:rPr lang="en" sz="1200"/>
              <a:t>Tujuan: Menganalisis apakah pelatihan berdampak signifikan pada penjualan melalui uji hipotesis.</a:t>
            </a:r>
            <a:endParaRPr sz="1200"/>
          </a:p>
          <a:p>
            <a:pPr indent="-304800" lvl="0" marL="457200" rtl="0" algn="just">
              <a:spcBef>
                <a:spcPts val="0"/>
              </a:spcBef>
              <a:spcAft>
                <a:spcPts val="0"/>
              </a:spcAft>
              <a:buClr>
                <a:schemeClr val="dk1"/>
              </a:buClr>
              <a:buSzPts val="1200"/>
              <a:buChar char="▪"/>
            </a:pPr>
            <a:r>
              <a:rPr lang="en" sz="1200"/>
              <a:t>Penyelesaian masalah untuk project ini : </a:t>
            </a:r>
            <a:endParaRPr sz="1200"/>
          </a:p>
          <a:p>
            <a:pPr indent="-304800" lvl="0" marL="914400" rtl="0" algn="just">
              <a:spcBef>
                <a:spcPts val="0"/>
              </a:spcBef>
              <a:spcAft>
                <a:spcPts val="0"/>
              </a:spcAft>
              <a:buClr>
                <a:schemeClr val="dk1"/>
              </a:buClr>
              <a:buSzPts val="1200"/>
              <a:buFont typeface="Titillium Web Light"/>
              <a:buChar char="-"/>
            </a:pPr>
            <a:r>
              <a:rPr lang="en" sz="1200"/>
              <a:t>Membuat DataFrame dan mengolahnya dari data penjualan (25 sampel)</a:t>
            </a:r>
            <a:endParaRPr sz="1200"/>
          </a:p>
          <a:p>
            <a:pPr indent="-304800" lvl="0" marL="914400" rtl="0" algn="just">
              <a:spcBef>
                <a:spcPts val="0"/>
              </a:spcBef>
              <a:spcAft>
                <a:spcPts val="0"/>
              </a:spcAft>
              <a:buClr>
                <a:schemeClr val="dk1"/>
              </a:buClr>
              <a:buSzPts val="1200"/>
              <a:buFont typeface="Titillium Web Light"/>
              <a:buChar char="-"/>
            </a:pPr>
            <a:r>
              <a:rPr lang="en" sz="1200"/>
              <a:t>Analisis statistik (central tendency &amp; variability).</a:t>
            </a:r>
            <a:endParaRPr sz="1200"/>
          </a:p>
          <a:p>
            <a:pPr indent="-304800" lvl="0" marL="914400" rtl="0" algn="just">
              <a:spcBef>
                <a:spcPts val="0"/>
              </a:spcBef>
              <a:spcAft>
                <a:spcPts val="0"/>
              </a:spcAft>
              <a:buClr>
                <a:schemeClr val="dk1"/>
              </a:buClr>
              <a:buSzPts val="1200"/>
              <a:buFont typeface="Arial"/>
              <a:buChar char="-"/>
            </a:pPr>
            <a:r>
              <a:rPr lang="en" sz="1200"/>
              <a:t>Uji hipotesis dengan One Sample T-Test.</a:t>
            </a:r>
            <a:endParaRPr sz="1200"/>
          </a:p>
          <a:p>
            <a:pPr indent="-304800" lvl="0" marL="914400" rtl="0" algn="just">
              <a:spcBef>
                <a:spcPts val="0"/>
              </a:spcBef>
              <a:spcAft>
                <a:spcPts val="0"/>
              </a:spcAft>
              <a:buClr>
                <a:schemeClr val="dk1"/>
              </a:buClr>
              <a:buSzPts val="1200"/>
              <a:buFont typeface="Titillium Web Light"/>
              <a:buChar char="-"/>
            </a:pPr>
            <a:r>
              <a:rPr lang="en" sz="1200"/>
              <a:t>Menarik kesimpulan efektivitas training.</a:t>
            </a:r>
            <a:endParaRPr sz="1200">
              <a:highlight>
                <a:srgbClr val="FEFEFE"/>
              </a:highlight>
            </a:endParaRPr>
          </a:p>
          <a:p>
            <a:pPr indent="0" lvl="0" marL="0" rtl="0" algn="l">
              <a:spcBef>
                <a:spcPts val="600"/>
              </a:spcBef>
              <a:spcAft>
                <a:spcPts val="0"/>
              </a:spcAft>
              <a:buNone/>
            </a:pPr>
            <a:r>
              <a:t/>
            </a:r>
            <a:endParaRPr sz="1200">
              <a:highlight>
                <a:srgbClr val="FEFEFE"/>
              </a:highlight>
            </a:endParaRPr>
          </a:p>
          <a:p>
            <a:pPr indent="-381000" lvl="0" marL="457200" rtl="0" algn="l">
              <a:spcBef>
                <a:spcPts val="600"/>
              </a:spcBef>
              <a:spcAft>
                <a:spcPts val="0"/>
              </a:spcAft>
              <a:buClr>
                <a:schemeClr val="dk1"/>
              </a:buClr>
              <a:buSzPts val="2400"/>
              <a:buChar char="▪"/>
            </a:pPr>
            <a:r>
              <a:t/>
            </a:r>
            <a:endParaRPr/>
          </a:p>
        </p:txBody>
      </p:sp>
      <p:sp>
        <p:nvSpPr>
          <p:cNvPr id="3874" name="Google Shape;3874;p1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875" name="Google Shape;3875;p18"/>
          <p:cNvPicPr preferRelativeResize="0"/>
          <p:nvPr/>
        </p:nvPicPr>
        <p:blipFill>
          <a:blip r:embed="rId3">
            <a:alphaModFix/>
          </a:blip>
          <a:stretch>
            <a:fillRect/>
          </a:stretch>
        </p:blipFill>
        <p:spPr>
          <a:xfrm>
            <a:off x="1280000" y="1996825"/>
            <a:ext cx="4562375" cy="12755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8" name="Shape 4438"/>
        <p:cNvGrpSpPr/>
        <p:nvPr/>
      </p:nvGrpSpPr>
      <p:grpSpPr>
        <a:xfrm>
          <a:off x="0" y="0"/>
          <a:ext cx="0" cy="0"/>
          <a:chOff x="0" y="0"/>
          <a:chExt cx="0" cy="0"/>
        </a:xfrm>
      </p:grpSpPr>
      <p:sp>
        <p:nvSpPr>
          <p:cNvPr id="4439" name="Google Shape;4439;p72"/>
          <p:cNvSpPr txBox="1"/>
          <p:nvPr>
            <p:ph idx="4294967295" type="title"/>
          </p:nvPr>
        </p:nvSpPr>
        <p:spPr>
          <a:xfrm>
            <a:off x="262200" y="0"/>
            <a:ext cx="8619600" cy="46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1"/>
                </a:solidFill>
              </a:rPr>
              <a:t>BUSINESS MODEL CANVAS</a:t>
            </a:r>
            <a:endParaRPr sz="1200">
              <a:solidFill>
                <a:schemeClr val="accent1"/>
              </a:solidFill>
            </a:endParaRPr>
          </a:p>
        </p:txBody>
      </p:sp>
      <p:sp>
        <p:nvSpPr>
          <p:cNvPr id="4440" name="Google Shape;4440;p72"/>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solidFill>
                  <a:schemeClr val="accent2"/>
                </a:solidFill>
              </a:rPr>
              <a:t>‹#›</a:t>
            </a:fld>
            <a:endParaRPr>
              <a:solidFill>
                <a:schemeClr val="accent2"/>
              </a:solidFill>
            </a:endParaRPr>
          </a:p>
        </p:txBody>
      </p:sp>
      <p:sp>
        <p:nvSpPr>
          <p:cNvPr id="4441" name="Google Shape;4441;p72"/>
          <p:cNvSpPr txBox="1"/>
          <p:nvPr/>
        </p:nvSpPr>
        <p:spPr>
          <a:xfrm>
            <a:off x="1986120" y="467025"/>
            <a:ext cx="1723800" cy="15945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1"/>
                </a:solidFill>
                <a:latin typeface="Titillium Web"/>
                <a:ea typeface="Titillium Web"/>
                <a:cs typeface="Titillium Web"/>
                <a:sym typeface="Titillium Web"/>
              </a:rPr>
              <a:t>Key Activities</a:t>
            </a:r>
            <a:endParaRPr b="1" sz="900">
              <a:solidFill>
                <a:schemeClr val="dk1"/>
              </a:solidFill>
              <a:latin typeface="Titillium Web"/>
              <a:ea typeface="Titillium Web"/>
              <a:cs typeface="Titillium Web"/>
              <a:sym typeface="Titillium Web"/>
            </a:endParaRPr>
          </a:p>
          <a:p>
            <a:pPr indent="0" lvl="0" marL="0" rtl="0" algn="l">
              <a:spcBef>
                <a:spcPts val="400"/>
              </a:spcBef>
              <a:spcAft>
                <a:spcPts val="400"/>
              </a:spcAft>
              <a:buClr>
                <a:schemeClr val="dk1"/>
              </a:buClr>
              <a:buSzPts val="1100"/>
              <a:buFont typeface="Arial"/>
              <a:buNone/>
            </a:pPr>
            <a:r>
              <a:rPr lang="en" sz="800">
                <a:solidFill>
                  <a:schemeClr val="dk2"/>
                </a:solidFill>
                <a:latin typeface="Titillium Web"/>
                <a:ea typeface="Titillium Web"/>
                <a:cs typeface="Titillium Web"/>
                <a:sym typeface="Titillium Web"/>
              </a:rPr>
              <a:t>Insert your content</a:t>
            </a:r>
            <a:endParaRPr b="1" sz="800">
              <a:solidFill>
                <a:schemeClr val="dk2"/>
              </a:solidFill>
              <a:latin typeface="Titillium Web"/>
              <a:ea typeface="Titillium Web"/>
              <a:cs typeface="Titillium Web"/>
              <a:sym typeface="Titillium Web"/>
            </a:endParaRPr>
          </a:p>
        </p:txBody>
      </p:sp>
      <p:sp>
        <p:nvSpPr>
          <p:cNvPr id="4442" name="Google Shape;4442;p72"/>
          <p:cNvSpPr txBox="1"/>
          <p:nvPr/>
        </p:nvSpPr>
        <p:spPr>
          <a:xfrm>
            <a:off x="1986120" y="2061694"/>
            <a:ext cx="1723800" cy="15945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1"/>
                </a:solidFill>
                <a:latin typeface="Titillium Web"/>
                <a:ea typeface="Titillium Web"/>
                <a:cs typeface="Titillium Web"/>
                <a:sym typeface="Titillium Web"/>
              </a:rPr>
              <a:t>Key Resources</a:t>
            </a:r>
            <a:endParaRPr b="1" sz="900">
              <a:solidFill>
                <a:schemeClr val="dk1"/>
              </a:solidFill>
              <a:latin typeface="Titillium Web"/>
              <a:ea typeface="Titillium Web"/>
              <a:cs typeface="Titillium Web"/>
              <a:sym typeface="Titillium Web"/>
            </a:endParaRPr>
          </a:p>
          <a:p>
            <a:pPr indent="0" lvl="0" marL="0" rtl="0" algn="l">
              <a:spcBef>
                <a:spcPts val="400"/>
              </a:spcBef>
              <a:spcAft>
                <a:spcPts val="400"/>
              </a:spcAft>
              <a:buClr>
                <a:schemeClr val="dk1"/>
              </a:buClr>
              <a:buSzPts val="1100"/>
              <a:buFont typeface="Arial"/>
              <a:buNone/>
            </a:pPr>
            <a:r>
              <a:rPr lang="en" sz="800">
                <a:solidFill>
                  <a:schemeClr val="dk2"/>
                </a:solidFill>
                <a:latin typeface="Titillium Web"/>
                <a:ea typeface="Titillium Web"/>
                <a:cs typeface="Titillium Web"/>
                <a:sym typeface="Titillium Web"/>
              </a:rPr>
              <a:t>Insert your content</a:t>
            </a:r>
            <a:endParaRPr b="1" sz="900">
              <a:solidFill>
                <a:schemeClr val="dk1"/>
              </a:solidFill>
              <a:latin typeface="Titillium Web"/>
              <a:ea typeface="Titillium Web"/>
              <a:cs typeface="Titillium Web"/>
              <a:sym typeface="Titillium Web"/>
            </a:endParaRPr>
          </a:p>
        </p:txBody>
      </p:sp>
      <p:sp>
        <p:nvSpPr>
          <p:cNvPr id="4443" name="Google Shape;4443;p72"/>
          <p:cNvSpPr txBox="1"/>
          <p:nvPr/>
        </p:nvSpPr>
        <p:spPr>
          <a:xfrm>
            <a:off x="3710040" y="467025"/>
            <a:ext cx="1723800" cy="31893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1"/>
                </a:solidFill>
                <a:latin typeface="Titillium Web"/>
                <a:ea typeface="Titillium Web"/>
                <a:cs typeface="Titillium Web"/>
                <a:sym typeface="Titillium Web"/>
              </a:rPr>
              <a:t>Value Propositions</a:t>
            </a:r>
            <a:endParaRPr b="1" sz="900">
              <a:solidFill>
                <a:schemeClr val="dk1"/>
              </a:solidFill>
              <a:latin typeface="Titillium Web"/>
              <a:ea typeface="Titillium Web"/>
              <a:cs typeface="Titillium Web"/>
              <a:sym typeface="Titillium Web"/>
            </a:endParaRPr>
          </a:p>
          <a:p>
            <a:pPr indent="0" lvl="0" marL="0" rtl="0" algn="l">
              <a:spcBef>
                <a:spcPts val="400"/>
              </a:spcBef>
              <a:spcAft>
                <a:spcPts val="400"/>
              </a:spcAft>
              <a:buClr>
                <a:schemeClr val="dk1"/>
              </a:buClr>
              <a:buSzPts val="1100"/>
              <a:buFont typeface="Arial"/>
              <a:buNone/>
            </a:pPr>
            <a:r>
              <a:rPr lang="en" sz="800">
                <a:solidFill>
                  <a:schemeClr val="dk2"/>
                </a:solidFill>
                <a:latin typeface="Titillium Web"/>
                <a:ea typeface="Titillium Web"/>
                <a:cs typeface="Titillium Web"/>
                <a:sym typeface="Titillium Web"/>
              </a:rPr>
              <a:t>Insert your content</a:t>
            </a:r>
            <a:endParaRPr b="1" sz="900">
              <a:solidFill>
                <a:schemeClr val="dk1"/>
              </a:solidFill>
              <a:latin typeface="Titillium Web"/>
              <a:ea typeface="Titillium Web"/>
              <a:cs typeface="Titillium Web"/>
              <a:sym typeface="Titillium Web"/>
            </a:endParaRPr>
          </a:p>
        </p:txBody>
      </p:sp>
      <p:sp>
        <p:nvSpPr>
          <p:cNvPr id="4444" name="Google Shape;4444;p72"/>
          <p:cNvSpPr txBox="1"/>
          <p:nvPr/>
        </p:nvSpPr>
        <p:spPr>
          <a:xfrm>
            <a:off x="5433959" y="467025"/>
            <a:ext cx="1723800" cy="15945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1"/>
                </a:solidFill>
                <a:latin typeface="Titillium Web"/>
                <a:ea typeface="Titillium Web"/>
                <a:cs typeface="Titillium Web"/>
                <a:sym typeface="Titillium Web"/>
              </a:rPr>
              <a:t>Customer Relationships</a:t>
            </a:r>
            <a:endParaRPr b="1" sz="900">
              <a:solidFill>
                <a:schemeClr val="dk1"/>
              </a:solidFill>
              <a:latin typeface="Titillium Web"/>
              <a:ea typeface="Titillium Web"/>
              <a:cs typeface="Titillium Web"/>
              <a:sym typeface="Titillium Web"/>
            </a:endParaRPr>
          </a:p>
          <a:p>
            <a:pPr indent="0" lvl="0" marL="0" rtl="0" algn="l">
              <a:spcBef>
                <a:spcPts val="400"/>
              </a:spcBef>
              <a:spcAft>
                <a:spcPts val="400"/>
              </a:spcAft>
              <a:buClr>
                <a:schemeClr val="dk1"/>
              </a:buClr>
              <a:buSzPts val="1100"/>
              <a:buFont typeface="Arial"/>
              <a:buNone/>
            </a:pPr>
            <a:r>
              <a:rPr lang="en" sz="800">
                <a:solidFill>
                  <a:schemeClr val="dk2"/>
                </a:solidFill>
                <a:latin typeface="Titillium Web"/>
                <a:ea typeface="Titillium Web"/>
                <a:cs typeface="Titillium Web"/>
                <a:sym typeface="Titillium Web"/>
              </a:rPr>
              <a:t>Insert your content</a:t>
            </a:r>
            <a:endParaRPr b="1" sz="900">
              <a:solidFill>
                <a:schemeClr val="dk1"/>
              </a:solidFill>
              <a:latin typeface="Titillium Web"/>
              <a:ea typeface="Titillium Web"/>
              <a:cs typeface="Titillium Web"/>
              <a:sym typeface="Titillium Web"/>
            </a:endParaRPr>
          </a:p>
        </p:txBody>
      </p:sp>
      <p:sp>
        <p:nvSpPr>
          <p:cNvPr id="4445" name="Google Shape;4445;p72"/>
          <p:cNvSpPr txBox="1"/>
          <p:nvPr/>
        </p:nvSpPr>
        <p:spPr>
          <a:xfrm>
            <a:off x="5433959" y="2061694"/>
            <a:ext cx="1723800" cy="15945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1"/>
                </a:solidFill>
                <a:latin typeface="Titillium Web"/>
                <a:ea typeface="Titillium Web"/>
                <a:cs typeface="Titillium Web"/>
                <a:sym typeface="Titillium Web"/>
              </a:rPr>
              <a:t>Channels</a:t>
            </a:r>
            <a:endParaRPr b="1" sz="900">
              <a:solidFill>
                <a:schemeClr val="dk1"/>
              </a:solidFill>
              <a:latin typeface="Titillium Web"/>
              <a:ea typeface="Titillium Web"/>
              <a:cs typeface="Titillium Web"/>
              <a:sym typeface="Titillium Web"/>
            </a:endParaRPr>
          </a:p>
          <a:p>
            <a:pPr indent="0" lvl="0" marL="0" rtl="0" algn="l">
              <a:spcBef>
                <a:spcPts val="400"/>
              </a:spcBef>
              <a:spcAft>
                <a:spcPts val="400"/>
              </a:spcAft>
              <a:buClr>
                <a:schemeClr val="dk1"/>
              </a:buClr>
              <a:buSzPts val="1100"/>
              <a:buFont typeface="Arial"/>
              <a:buNone/>
            </a:pPr>
            <a:r>
              <a:rPr lang="en" sz="800">
                <a:solidFill>
                  <a:schemeClr val="dk2"/>
                </a:solidFill>
                <a:latin typeface="Titillium Web"/>
                <a:ea typeface="Titillium Web"/>
                <a:cs typeface="Titillium Web"/>
                <a:sym typeface="Titillium Web"/>
              </a:rPr>
              <a:t>Insert your content</a:t>
            </a:r>
            <a:endParaRPr b="1" sz="900">
              <a:solidFill>
                <a:schemeClr val="dk1"/>
              </a:solidFill>
              <a:latin typeface="Titillium Web"/>
              <a:ea typeface="Titillium Web"/>
              <a:cs typeface="Titillium Web"/>
              <a:sym typeface="Titillium Web"/>
            </a:endParaRPr>
          </a:p>
        </p:txBody>
      </p:sp>
      <p:sp>
        <p:nvSpPr>
          <p:cNvPr id="4446" name="Google Shape;4446;p72"/>
          <p:cNvSpPr txBox="1"/>
          <p:nvPr/>
        </p:nvSpPr>
        <p:spPr>
          <a:xfrm>
            <a:off x="7157879" y="467025"/>
            <a:ext cx="1723800" cy="31893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1"/>
                </a:solidFill>
                <a:latin typeface="Titillium Web"/>
                <a:ea typeface="Titillium Web"/>
                <a:cs typeface="Titillium Web"/>
                <a:sym typeface="Titillium Web"/>
              </a:rPr>
              <a:t>Customer Segments</a:t>
            </a:r>
            <a:endParaRPr b="1" sz="900">
              <a:solidFill>
                <a:schemeClr val="dk1"/>
              </a:solidFill>
              <a:latin typeface="Titillium Web"/>
              <a:ea typeface="Titillium Web"/>
              <a:cs typeface="Titillium Web"/>
              <a:sym typeface="Titillium Web"/>
            </a:endParaRPr>
          </a:p>
          <a:p>
            <a:pPr indent="0" lvl="0" marL="0" rtl="0" algn="l">
              <a:spcBef>
                <a:spcPts val="400"/>
              </a:spcBef>
              <a:spcAft>
                <a:spcPts val="400"/>
              </a:spcAft>
              <a:buClr>
                <a:schemeClr val="dk1"/>
              </a:buClr>
              <a:buSzPts val="1100"/>
              <a:buFont typeface="Arial"/>
              <a:buNone/>
            </a:pPr>
            <a:r>
              <a:rPr lang="en" sz="800">
                <a:solidFill>
                  <a:schemeClr val="dk2"/>
                </a:solidFill>
                <a:latin typeface="Titillium Web"/>
                <a:ea typeface="Titillium Web"/>
                <a:cs typeface="Titillium Web"/>
                <a:sym typeface="Titillium Web"/>
              </a:rPr>
              <a:t>Insert your content</a:t>
            </a:r>
            <a:endParaRPr b="1" sz="900">
              <a:solidFill>
                <a:schemeClr val="dk1"/>
              </a:solidFill>
              <a:latin typeface="Titillium Web"/>
              <a:ea typeface="Titillium Web"/>
              <a:cs typeface="Titillium Web"/>
              <a:sym typeface="Titillium Web"/>
            </a:endParaRPr>
          </a:p>
        </p:txBody>
      </p:sp>
      <p:sp>
        <p:nvSpPr>
          <p:cNvPr id="4447" name="Google Shape;4447;p72"/>
          <p:cNvSpPr txBox="1"/>
          <p:nvPr/>
        </p:nvSpPr>
        <p:spPr>
          <a:xfrm>
            <a:off x="262200" y="467025"/>
            <a:ext cx="1723800" cy="31893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1"/>
                </a:solidFill>
                <a:latin typeface="Titillium Web"/>
                <a:ea typeface="Titillium Web"/>
                <a:cs typeface="Titillium Web"/>
                <a:sym typeface="Titillium Web"/>
              </a:rPr>
              <a:t>Key Partners</a:t>
            </a:r>
            <a:endParaRPr b="1" sz="900">
              <a:solidFill>
                <a:schemeClr val="dk1"/>
              </a:solidFill>
              <a:latin typeface="Titillium Web"/>
              <a:ea typeface="Titillium Web"/>
              <a:cs typeface="Titillium Web"/>
              <a:sym typeface="Titillium Web"/>
            </a:endParaRPr>
          </a:p>
          <a:p>
            <a:pPr indent="0" lvl="0" marL="0" rtl="0" algn="l">
              <a:spcBef>
                <a:spcPts val="400"/>
              </a:spcBef>
              <a:spcAft>
                <a:spcPts val="400"/>
              </a:spcAft>
              <a:buNone/>
            </a:pPr>
            <a:r>
              <a:rPr lang="en" sz="800">
                <a:solidFill>
                  <a:schemeClr val="dk2"/>
                </a:solidFill>
                <a:latin typeface="Titillium Web"/>
                <a:ea typeface="Titillium Web"/>
                <a:cs typeface="Titillium Web"/>
                <a:sym typeface="Titillium Web"/>
              </a:rPr>
              <a:t>Insert your content</a:t>
            </a:r>
            <a:endParaRPr b="1" sz="800">
              <a:solidFill>
                <a:schemeClr val="dk2"/>
              </a:solidFill>
              <a:latin typeface="Titillium Web"/>
              <a:ea typeface="Titillium Web"/>
              <a:cs typeface="Titillium Web"/>
              <a:sym typeface="Titillium Web"/>
            </a:endParaRPr>
          </a:p>
        </p:txBody>
      </p:sp>
      <p:sp>
        <p:nvSpPr>
          <p:cNvPr id="4448" name="Google Shape;4448;p72"/>
          <p:cNvSpPr txBox="1"/>
          <p:nvPr/>
        </p:nvSpPr>
        <p:spPr>
          <a:xfrm>
            <a:off x="262200" y="3656363"/>
            <a:ext cx="4309800" cy="12351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1"/>
                </a:solidFill>
                <a:latin typeface="Titillium Web"/>
                <a:ea typeface="Titillium Web"/>
                <a:cs typeface="Titillium Web"/>
                <a:sym typeface="Titillium Web"/>
              </a:rPr>
              <a:t>Cost Structure</a:t>
            </a:r>
            <a:endParaRPr b="1" sz="900">
              <a:solidFill>
                <a:schemeClr val="dk1"/>
              </a:solidFill>
              <a:latin typeface="Titillium Web"/>
              <a:ea typeface="Titillium Web"/>
              <a:cs typeface="Titillium Web"/>
              <a:sym typeface="Titillium Web"/>
            </a:endParaRPr>
          </a:p>
          <a:p>
            <a:pPr indent="0" lvl="0" marL="0" rtl="0" algn="l">
              <a:spcBef>
                <a:spcPts val="400"/>
              </a:spcBef>
              <a:spcAft>
                <a:spcPts val="400"/>
              </a:spcAft>
              <a:buClr>
                <a:schemeClr val="dk1"/>
              </a:buClr>
              <a:buSzPts val="1100"/>
              <a:buFont typeface="Arial"/>
              <a:buNone/>
            </a:pPr>
            <a:r>
              <a:rPr lang="en" sz="800">
                <a:solidFill>
                  <a:schemeClr val="dk2"/>
                </a:solidFill>
                <a:latin typeface="Titillium Web"/>
                <a:ea typeface="Titillium Web"/>
                <a:cs typeface="Titillium Web"/>
                <a:sym typeface="Titillium Web"/>
              </a:rPr>
              <a:t>Insert your content</a:t>
            </a:r>
            <a:endParaRPr b="1" sz="900">
              <a:solidFill>
                <a:schemeClr val="dk1"/>
              </a:solidFill>
              <a:latin typeface="Titillium Web"/>
              <a:ea typeface="Titillium Web"/>
              <a:cs typeface="Titillium Web"/>
              <a:sym typeface="Titillium Web"/>
            </a:endParaRPr>
          </a:p>
        </p:txBody>
      </p:sp>
      <p:sp>
        <p:nvSpPr>
          <p:cNvPr id="4449" name="Google Shape;4449;p72"/>
          <p:cNvSpPr txBox="1"/>
          <p:nvPr/>
        </p:nvSpPr>
        <p:spPr>
          <a:xfrm>
            <a:off x="4571999" y="3656363"/>
            <a:ext cx="4309800" cy="1235100"/>
          </a:xfrm>
          <a:prstGeom prst="rect">
            <a:avLst/>
          </a:prstGeom>
          <a:solidFill>
            <a:schemeClr val="lt1"/>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900">
                <a:solidFill>
                  <a:schemeClr val="dk1"/>
                </a:solidFill>
                <a:latin typeface="Titillium Web"/>
                <a:ea typeface="Titillium Web"/>
                <a:cs typeface="Titillium Web"/>
                <a:sym typeface="Titillium Web"/>
              </a:rPr>
              <a:t>Revenue Streams</a:t>
            </a:r>
            <a:endParaRPr b="1" sz="900">
              <a:solidFill>
                <a:schemeClr val="dk1"/>
              </a:solidFill>
              <a:latin typeface="Titillium Web"/>
              <a:ea typeface="Titillium Web"/>
              <a:cs typeface="Titillium Web"/>
              <a:sym typeface="Titillium Web"/>
            </a:endParaRPr>
          </a:p>
          <a:p>
            <a:pPr indent="0" lvl="0" marL="0" rtl="0" algn="l">
              <a:spcBef>
                <a:spcPts val="400"/>
              </a:spcBef>
              <a:spcAft>
                <a:spcPts val="400"/>
              </a:spcAft>
              <a:buClr>
                <a:schemeClr val="dk1"/>
              </a:buClr>
              <a:buSzPts val="1100"/>
              <a:buFont typeface="Arial"/>
              <a:buNone/>
            </a:pPr>
            <a:r>
              <a:rPr lang="en" sz="800">
                <a:solidFill>
                  <a:schemeClr val="dk2"/>
                </a:solidFill>
                <a:latin typeface="Titillium Web"/>
                <a:ea typeface="Titillium Web"/>
                <a:cs typeface="Titillium Web"/>
                <a:sym typeface="Titillium Web"/>
              </a:rPr>
              <a:t>Insert your content</a:t>
            </a:r>
            <a:endParaRPr b="1" sz="900">
              <a:solidFill>
                <a:schemeClr val="dk1"/>
              </a:solidFill>
              <a:latin typeface="Titillium Web"/>
              <a:ea typeface="Titillium Web"/>
              <a:cs typeface="Titillium Web"/>
              <a:sym typeface="Titillium Web"/>
            </a:endParaRPr>
          </a:p>
        </p:txBody>
      </p:sp>
      <p:sp>
        <p:nvSpPr>
          <p:cNvPr id="4450" name="Google Shape;4450;p72"/>
          <p:cNvSpPr/>
          <p:nvPr/>
        </p:nvSpPr>
        <p:spPr>
          <a:xfrm>
            <a:off x="4279907" y="3732570"/>
            <a:ext cx="215901" cy="214638"/>
          </a:xfrm>
          <a:custGeom>
            <a:rect b="b" l="l" r="r" t="t"/>
            <a:pathLst>
              <a:path extrusionOk="0" h="16658" w="16756">
                <a:moveTo>
                  <a:pt x="13287" y="2565"/>
                </a:moveTo>
                <a:lnTo>
                  <a:pt x="13482" y="2590"/>
                </a:lnTo>
                <a:lnTo>
                  <a:pt x="13653" y="2663"/>
                </a:lnTo>
                <a:lnTo>
                  <a:pt x="13800" y="2736"/>
                </a:lnTo>
                <a:lnTo>
                  <a:pt x="13922" y="2858"/>
                </a:lnTo>
                <a:lnTo>
                  <a:pt x="14069" y="3005"/>
                </a:lnTo>
                <a:lnTo>
                  <a:pt x="14142" y="3176"/>
                </a:lnTo>
                <a:lnTo>
                  <a:pt x="14191" y="3371"/>
                </a:lnTo>
                <a:lnTo>
                  <a:pt x="14215" y="3567"/>
                </a:lnTo>
                <a:lnTo>
                  <a:pt x="14191" y="3738"/>
                </a:lnTo>
                <a:lnTo>
                  <a:pt x="14142" y="3884"/>
                </a:lnTo>
                <a:lnTo>
                  <a:pt x="14069" y="4055"/>
                </a:lnTo>
                <a:lnTo>
                  <a:pt x="13922" y="4202"/>
                </a:lnTo>
                <a:lnTo>
                  <a:pt x="13800" y="4348"/>
                </a:lnTo>
                <a:lnTo>
                  <a:pt x="13653" y="4446"/>
                </a:lnTo>
                <a:lnTo>
                  <a:pt x="13482" y="4495"/>
                </a:lnTo>
                <a:lnTo>
                  <a:pt x="13067" y="4495"/>
                </a:lnTo>
                <a:lnTo>
                  <a:pt x="12896" y="4446"/>
                </a:lnTo>
                <a:lnTo>
                  <a:pt x="12725" y="4348"/>
                </a:lnTo>
                <a:lnTo>
                  <a:pt x="12554" y="4202"/>
                </a:lnTo>
                <a:lnTo>
                  <a:pt x="12481" y="4055"/>
                </a:lnTo>
                <a:lnTo>
                  <a:pt x="12408" y="3884"/>
                </a:lnTo>
                <a:lnTo>
                  <a:pt x="12359" y="3738"/>
                </a:lnTo>
                <a:lnTo>
                  <a:pt x="12359" y="3567"/>
                </a:lnTo>
                <a:lnTo>
                  <a:pt x="12359" y="3371"/>
                </a:lnTo>
                <a:lnTo>
                  <a:pt x="12408" y="3176"/>
                </a:lnTo>
                <a:lnTo>
                  <a:pt x="12481" y="3005"/>
                </a:lnTo>
                <a:lnTo>
                  <a:pt x="12554" y="2858"/>
                </a:lnTo>
                <a:lnTo>
                  <a:pt x="12725" y="2736"/>
                </a:lnTo>
                <a:lnTo>
                  <a:pt x="12896" y="2663"/>
                </a:lnTo>
                <a:lnTo>
                  <a:pt x="13067" y="2590"/>
                </a:lnTo>
                <a:lnTo>
                  <a:pt x="13287" y="2565"/>
                </a:lnTo>
                <a:close/>
                <a:moveTo>
                  <a:pt x="10845" y="1"/>
                </a:moveTo>
                <a:lnTo>
                  <a:pt x="10527" y="25"/>
                </a:lnTo>
                <a:lnTo>
                  <a:pt x="10210" y="74"/>
                </a:lnTo>
                <a:lnTo>
                  <a:pt x="9868" y="172"/>
                </a:lnTo>
                <a:lnTo>
                  <a:pt x="9477" y="318"/>
                </a:lnTo>
                <a:lnTo>
                  <a:pt x="9184" y="489"/>
                </a:lnTo>
                <a:lnTo>
                  <a:pt x="8891" y="660"/>
                </a:lnTo>
                <a:lnTo>
                  <a:pt x="8622" y="831"/>
                </a:lnTo>
                <a:lnTo>
                  <a:pt x="8525" y="953"/>
                </a:lnTo>
                <a:lnTo>
                  <a:pt x="8427" y="1051"/>
                </a:lnTo>
                <a:lnTo>
                  <a:pt x="416" y="8866"/>
                </a:lnTo>
                <a:lnTo>
                  <a:pt x="270" y="9086"/>
                </a:lnTo>
                <a:lnTo>
                  <a:pt x="123" y="9355"/>
                </a:lnTo>
                <a:lnTo>
                  <a:pt x="25" y="9624"/>
                </a:lnTo>
                <a:lnTo>
                  <a:pt x="1" y="9746"/>
                </a:lnTo>
                <a:lnTo>
                  <a:pt x="1" y="9917"/>
                </a:lnTo>
                <a:lnTo>
                  <a:pt x="1" y="10039"/>
                </a:lnTo>
                <a:lnTo>
                  <a:pt x="25" y="10136"/>
                </a:lnTo>
                <a:lnTo>
                  <a:pt x="123" y="10381"/>
                </a:lnTo>
                <a:lnTo>
                  <a:pt x="270" y="10625"/>
                </a:lnTo>
                <a:lnTo>
                  <a:pt x="416" y="10869"/>
                </a:lnTo>
                <a:lnTo>
                  <a:pt x="5911" y="16242"/>
                </a:lnTo>
                <a:lnTo>
                  <a:pt x="6009" y="16340"/>
                </a:lnTo>
                <a:lnTo>
                  <a:pt x="6131" y="16438"/>
                </a:lnTo>
                <a:lnTo>
                  <a:pt x="6253" y="16511"/>
                </a:lnTo>
                <a:lnTo>
                  <a:pt x="6400" y="16560"/>
                </a:lnTo>
                <a:lnTo>
                  <a:pt x="6522" y="16609"/>
                </a:lnTo>
                <a:lnTo>
                  <a:pt x="6668" y="16633"/>
                </a:lnTo>
                <a:lnTo>
                  <a:pt x="6961" y="16657"/>
                </a:lnTo>
                <a:lnTo>
                  <a:pt x="7206" y="16633"/>
                </a:lnTo>
                <a:lnTo>
                  <a:pt x="7474" y="16560"/>
                </a:lnTo>
                <a:lnTo>
                  <a:pt x="7596" y="16511"/>
                </a:lnTo>
                <a:lnTo>
                  <a:pt x="7719" y="16438"/>
                </a:lnTo>
                <a:lnTo>
                  <a:pt x="7816" y="16340"/>
                </a:lnTo>
                <a:lnTo>
                  <a:pt x="7914" y="16242"/>
                </a:lnTo>
                <a:lnTo>
                  <a:pt x="15803" y="8427"/>
                </a:lnTo>
                <a:lnTo>
                  <a:pt x="15974" y="8183"/>
                </a:lnTo>
                <a:lnTo>
                  <a:pt x="16169" y="7938"/>
                </a:lnTo>
                <a:lnTo>
                  <a:pt x="16242" y="7792"/>
                </a:lnTo>
                <a:lnTo>
                  <a:pt x="16340" y="7645"/>
                </a:lnTo>
                <a:lnTo>
                  <a:pt x="16389" y="7474"/>
                </a:lnTo>
                <a:lnTo>
                  <a:pt x="16438" y="7279"/>
                </a:lnTo>
                <a:lnTo>
                  <a:pt x="16584" y="6961"/>
                </a:lnTo>
                <a:lnTo>
                  <a:pt x="16682" y="6644"/>
                </a:lnTo>
                <a:lnTo>
                  <a:pt x="16731" y="6326"/>
                </a:lnTo>
                <a:lnTo>
                  <a:pt x="16755" y="6009"/>
                </a:lnTo>
                <a:lnTo>
                  <a:pt x="16755" y="1491"/>
                </a:lnTo>
                <a:lnTo>
                  <a:pt x="16731" y="1173"/>
                </a:lnTo>
                <a:lnTo>
                  <a:pt x="16706" y="1051"/>
                </a:lnTo>
                <a:lnTo>
                  <a:pt x="16657" y="905"/>
                </a:lnTo>
                <a:lnTo>
                  <a:pt x="16609" y="782"/>
                </a:lnTo>
                <a:lnTo>
                  <a:pt x="16535" y="660"/>
                </a:lnTo>
                <a:lnTo>
                  <a:pt x="16438" y="538"/>
                </a:lnTo>
                <a:lnTo>
                  <a:pt x="16340" y="416"/>
                </a:lnTo>
                <a:lnTo>
                  <a:pt x="16144" y="270"/>
                </a:lnTo>
                <a:lnTo>
                  <a:pt x="15900" y="123"/>
                </a:lnTo>
                <a:lnTo>
                  <a:pt x="15632" y="50"/>
                </a:lnTo>
                <a:lnTo>
                  <a:pt x="155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51" name="Google Shape;4451;p72"/>
          <p:cNvSpPr/>
          <p:nvPr/>
        </p:nvSpPr>
        <p:spPr>
          <a:xfrm>
            <a:off x="6866281" y="543303"/>
            <a:ext cx="215257" cy="193236"/>
          </a:xfrm>
          <a:custGeom>
            <a:rect b="b" l="l" r="r" t="t"/>
            <a:pathLst>
              <a:path extrusionOk="0" h="14997" w="16706">
                <a:moveTo>
                  <a:pt x="4299" y="0"/>
                </a:moveTo>
                <a:lnTo>
                  <a:pt x="3859" y="25"/>
                </a:lnTo>
                <a:lnTo>
                  <a:pt x="3444" y="74"/>
                </a:lnTo>
                <a:lnTo>
                  <a:pt x="3029" y="196"/>
                </a:lnTo>
                <a:lnTo>
                  <a:pt x="2614" y="342"/>
                </a:lnTo>
                <a:lnTo>
                  <a:pt x="2247" y="513"/>
                </a:lnTo>
                <a:lnTo>
                  <a:pt x="1905" y="733"/>
                </a:lnTo>
                <a:lnTo>
                  <a:pt x="1563" y="977"/>
                </a:lnTo>
                <a:lnTo>
                  <a:pt x="1270" y="1246"/>
                </a:lnTo>
                <a:lnTo>
                  <a:pt x="977" y="1563"/>
                </a:lnTo>
                <a:lnTo>
                  <a:pt x="733" y="1881"/>
                </a:lnTo>
                <a:lnTo>
                  <a:pt x="513" y="2247"/>
                </a:lnTo>
                <a:lnTo>
                  <a:pt x="342" y="2614"/>
                </a:lnTo>
                <a:lnTo>
                  <a:pt x="196" y="3004"/>
                </a:lnTo>
                <a:lnTo>
                  <a:pt x="98" y="3420"/>
                </a:lnTo>
                <a:lnTo>
                  <a:pt x="25" y="3859"/>
                </a:lnTo>
                <a:lnTo>
                  <a:pt x="0" y="4299"/>
                </a:lnTo>
                <a:lnTo>
                  <a:pt x="0" y="4592"/>
                </a:lnTo>
                <a:lnTo>
                  <a:pt x="25" y="4885"/>
                </a:lnTo>
                <a:lnTo>
                  <a:pt x="122" y="5447"/>
                </a:lnTo>
                <a:lnTo>
                  <a:pt x="245" y="6008"/>
                </a:lnTo>
                <a:lnTo>
                  <a:pt x="440" y="6546"/>
                </a:lnTo>
                <a:lnTo>
                  <a:pt x="660" y="7059"/>
                </a:lnTo>
                <a:lnTo>
                  <a:pt x="928" y="7547"/>
                </a:lnTo>
                <a:lnTo>
                  <a:pt x="1197" y="8011"/>
                </a:lnTo>
                <a:lnTo>
                  <a:pt x="1515" y="8475"/>
                </a:lnTo>
                <a:lnTo>
                  <a:pt x="1856" y="8915"/>
                </a:lnTo>
                <a:lnTo>
                  <a:pt x="2198" y="9330"/>
                </a:lnTo>
                <a:lnTo>
                  <a:pt x="2565" y="9745"/>
                </a:lnTo>
                <a:lnTo>
                  <a:pt x="2931" y="10136"/>
                </a:lnTo>
                <a:lnTo>
                  <a:pt x="3639" y="10869"/>
                </a:lnTo>
                <a:lnTo>
                  <a:pt x="4299" y="11528"/>
                </a:lnTo>
                <a:lnTo>
                  <a:pt x="4861" y="12065"/>
                </a:lnTo>
                <a:lnTo>
                  <a:pt x="5496" y="12627"/>
                </a:lnTo>
                <a:lnTo>
                  <a:pt x="6839" y="13775"/>
                </a:lnTo>
                <a:lnTo>
                  <a:pt x="7913" y="14654"/>
                </a:lnTo>
                <a:lnTo>
                  <a:pt x="8353" y="14996"/>
                </a:lnTo>
                <a:lnTo>
                  <a:pt x="8793" y="14654"/>
                </a:lnTo>
                <a:lnTo>
                  <a:pt x="9843" y="13799"/>
                </a:lnTo>
                <a:lnTo>
                  <a:pt x="11186" y="12651"/>
                </a:lnTo>
                <a:lnTo>
                  <a:pt x="11821" y="12090"/>
                </a:lnTo>
                <a:lnTo>
                  <a:pt x="12407" y="11528"/>
                </a:lnTo>
                <a:lnTo>
                  <a:pt x="13067" y="10869"/>
                </a:lnTo>
                <a:lnTo>
                  <a:pt x="13775" y="10136"/>
                </a:lnTo>
                <a:lnTo>
                  <a:pt x="14141" y="9745"/>
                </a:lnTo>
                <a:lnTo>
                  <a:pt x="14508" y="9330"/>
                </a:lnTo>
                <a:lnTo>
                  <a:pt x="14850" y="8915"/>
                </a:lnTo>
                <a:lnTo>
                  <a:pt x="15191" y="8475"/>
                </a:lnTo>
                <a:lnTo>
                  <a:pt x="15509" y="8011"/>
                </a:lnTo>
                <a:lnTo>
                  <a:pt x="15778" y="7547"/>
                </a:lnTo>
                <a:lnTo>
                  <a:pt x="16046" y="7059"/>
                </a:lnTo>
                <a:lnTo>
                  <a:pt x="16266" y="6546"/>
                </a:lnTo>
                <a:lnTo>
                  <a:pt x="16461" y="6008"/>
                </a:lnTo>
                <a:lnTo>
                  <a:pt x="16584" y="5447"/>
                </a:lnTo>
                <a:lnTo>
                  <a:pt x="16681" y="4885"/>
                </a:lnTo>
                <a:lnTo>
                  <a:pt x="16706" y="4592"/>
                </a:lnTo>
                <a:lnTo>
                  <a:pt x="16706" y="4299"/>
                </a:lnTo>
                <a:lnTo>
                  <a:pt x="16681" y="3859"/>
                </a:lnTo>
                <a:lnTo>
                  <a:pt x="16608" y="3420"/>
                </a:lnTo>
                <a:lnTo>
                  <a:pt x="16510" y="3004"/>
                </a:lnTo>
                <a:lnTo>
                  <a:pt x="16364" y="2614"/>
                </a:lnTo>
                <a:lnTo>
                  <a:pt x="16193" y="2247"/>
                </a:lnTo>
                <a:lnTo>
                  <a:pt x="15973" y="1881"/>
                </a:lnTo>
                <a:lnTo>
                  <a:pt x="15729" y="1563"/>
                </a:lnTo>
                <a:lnTo>
                  <a:pt x="15436" y="1246"/>
                </a:lnTo>
                <a:lnTo>
                  <a:pt x="15143" y="977"/>
                </a:lnTo>
                <a:lnTo>
                  <a:pt x="14801" y="733"/>
                </a:lnTo>
                <a:lnTo>
                  <a:pt x="14459" y="513"/>
                </a:lnTo>
                <a:lnTo>
                  <a:pt x="14092" y="342"/>
                </a:lnTo>
                <a:lnTo>
                  <a:pt x="13677" y="196"/>
                </a:lnTo>
                <a:lnTo>
                  <a:pt x="13262" y="74"/>
                </a:lnTo>
                <a:lnTo>
                  <a:pt x="12847" y="25"/>
                </a:lnTo>
                <a:lnTo>
                  <a:pt x="12407" y="0"/>
                </a:lnTo>
                <a:lnTo>
                  <a:pt x="12065" y="0"/>
                </a:lnTo>
                <a:lnTo>
                  <a:pt x="11723" y="49"/>
                </a:lnTo>
                <a:lnTo>
                  <a:pt x="11381" y="122"/>
                </a:lnTo>
                <a:lnTo>
                  <a:pt x="11064" y="196"/>
                </a:lnTo>
                <a:lnTo>
                  <a:pt x="10746" y="318"/>
                </a:lnTo>
                <a:lnTo>
                  <a:pt x="10453" y="464"/>
                </a:lnTo>
                <a:lnTo>
                  <a:pt x="10160" y="611"/>
                </a:lnTo>
                <a:lnTo>
                  <a:pt x="9892" y="806"/>
                </a:lnTo>
                <a:lnTo>
                  <a:pt x="9647" y="1002"/>
                </a:lnTo>
                <a:lnTo>
                  <a:pt x="9403" y="1221"/>
                </a:lnTo>
                <a:lnTo>
                  <a:pt x="9183" y="1466"/>
                </a:lnTo>
                <a:lnTo>
                  <a:pt x="8964" y="1710"/>
                </a:lnTo>
                <a:lnTo>
                  <a:pt x="8793" y="1979"/>
                </a:lnTo>
                <a:lnTo>
                  <a:pt x="8622" y="2272"/>
                </a:lnTo>
                <a:lnTo>
                  <a:pt x="8475" y="2565"/>
                </a:lnTo>
                <a:lnTo>
                  <a:pt x="8353" y="2858"/>
                </a:lnTo>
                <a:lnTo>
                  <a:pt x="8231" y="2565"/>
                </a:lnTo>
                <a:lnTo>
                  <a:pt x="8084" y="2272"/>
                </a:lnTo>
                <a:lnTo>
                  <a:pt x="7913" y="1979"/>
                </a:lnTo>
                <a:lnTo>
                  <a:pt x="7742" y="1710"/>
                </a:lnTo>
                <a:lnTo>
                  <a:pt x="7523" y="1466"/>
                </a:lnTo>
                <a:lnTo>
                  <a:pt x="7303" y="1221"/>
                </a:lnTo>
                <a:lnTo>
                  <a:pt x="7059" y="1002"/>
                </a:lnTo>
                <a:lnTo>
                  <a:pt x="6814" y="806"/>
                </a:lnTo>
                <a:lnTo>
                  <a:pt x="6546" y="611"/>
                </a:lnTo>
                <a:lnTo>
                  <a:pt x="6253" y="464"/>
                </a:lnTo>
                <a:lnTo>
                  <a:pt x="5960" y="318"/>
                </a:lnTo>
                <a:lnTo>
                  <a:pt x="5642" y="196"/>
                </a:lnTo>
                <a:lnTo>
                  <a:pt x="5325" y="122"/>
                </a:lnTo>
                <a:lnTo>
                  <a:pt x="4983" y="49"/>
                </a:lnTo>
                <a:lnTo>
                  <a:pt x="4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52" name="Google Shape;4452;p72"/>
          <p:cNvSpPr/>
          <p:nvPr/>
        </p:nvSpPr>
        <p:spPr>
          <a:xfrm>
            <a:off x="1702716" y="543215"/>
            <a:ext cx="207088" cy="207075"/>
          </a:xfrm>
          <a:custGeom>
            <a:rect b="b" l="l" r="r" t="t"/>
            <a:pathLst>
              <a:path extrusionOk="0" h="16071" w="16072">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53" name="Google Shape;4453;p72"/>
          <p:cNvSpPr/>
          <p:nvPr/>
        </p:nvSpPr>
        <p:spPr>
          <a:xfrm>
            <a:off x="8608585" y="543301"/>
            <a:ext cx="197012" cy="207706"/>
          </a:xfrm>
          <a:custGeom>
            <a:rect b="b" l="l" r="r" t="t"/>
            <a:pathLst>
              <a:path extrusionOk="0" h="16120" w="1529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4454" name="Google Shape;4454;p72"/>
          <p:cNvGrpSpPr/>
          <p:nvPr/>
        </p:nvGrpSpPr>
        <p:grpSpPr>
          <a:xfrm>
            <a:off x="8561977" y="3732397"/>
            <a:ext cx="233502" cy="171203"/>
            <a:chOff x="4610450" y="3703750"/>
            <a:chExt cx="453050" cy="332175"/>
          </a:xfrm>
        </p:grpSpPr>
        <p:sp>
          <p:nvSpPr>
            <p:cNvPr id="4455" name="Google Shape;4455;p72"/>
            <p:cNvSpPr/>
            <p:nvPr/>
          </p:nvSpPr>
          <p:spPr>
            <a:xfrm>
              <a:off x="4610450" y="3703750"/>
              <a:ext cx="453050" cy="332175"/>
            </a:xfrm>
            <a:custGeom>
              <a:rect b="b" l="l" r="r" t="t"/>
              <a:pathLst>
                <a:path extrusionOk="0" h="13287" w="18122">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56" name="Google Shape;4456;p72"/>
            <p:cNvSpPr/>
            <p:nvPr/>
          </p:nvSpPr>
          <p:spPr>
            <a:xfrm>
              <a:off x="4642200" y="3730000"/>
              <a:ext cx="389550" cy="249150"/>
            </a:xfrm>
            <a:custGeom>
              <a:rect b="b" l="l" r="r" t="t"/>
              <a:pathLst>
                <a:path extrusionOk="0" h="9966" w="15582">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4457" name="Google Shape;4457;p72"/>
          <p:cNvSpPr/>
          <p:nvPr/>
        </p:nvSpPr>
        <p:spPr>
          <a:xfrm>
            <a:off x="3424268" y="543232"/>
            <a:ext cx="209587" cy="209600"/>
          </a:xfrm>
          <a:custGeom>
            <a:rect b="b" l="l" r="r" t="t"/>
            <a:pathLst>
              <a:path extrusionOk="0" h="16267" w="16266">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4458" name="Google Shape;4458;p72"/>
          <p:cNvGrpSpPr/>
          <p:nvPr/>
        </p:nvGrpSpPr>
        <p:grpSpPr>
          <a:xfrm>
            <a:off x="5169556" y="543233"/>
            <a:ext cx="188198" cy="239803"/>
            <a:chOff x="1958100" y="4985350"/>
            <a:chExt cx="365150" cy="465275"/>
          </a:xfrm>
        </p:grpSpPr>
        <p:sp>
          <p:nvSpPr>
            <p:cNvPr id="4459" name="Google Shape;4459;p72"/>
            <p:cNvSpPr/>
            <p:nvPr/>
          </p:nvSpPr>
          <p:spPr>
            <a:xfrm>
              <a:off x="1958100" y="4985350"/>
              <a:ext cx="365150" cy="465275"/>
            </a:xfrm>
            <a:custGeom>
              <a:rect b="b" l="l" r="r" t="t"/>
              <a:pathLst>
                <a:path extrusionOk="0" h="18611" w="14606">
                  <a:moveTo>
                    <a:pt x="4152" y="1734"/>
                  </a:moveTo>
                  <a:lnTo>
                    <a:pt x="4274" y="1759"/>
                  </a:lnTo>
                  <a:lnTo>
                    <a:pt x="4397" y="1783"/>
                  </a:lnTo>
                  <a:lnTo>
                    <a:pt x="4543" y="1808"/>
                  </a:lnTo>
                  <a:lnTo>
                    <a:pt x="4812" y="1930"/>
                  </a:lnTo>
                  <a:lnTo>
                    <a:pt x="5105" y="2125"/>
                  </a:lnTo>
                  <a:lnTo>
                    <a:pt x="5398" y="2394"/>
                  </a:lnTo>
                  <a:lnTo>
                    <a:pt x="5496" y="2516"/>
                  </a:lnTo>
                  <a:lnTo>
                    <a:pt x="5593" y="2638"/>
                  </a:lnTo>
                  <a:lnTo>
                    <a:pt x="5789" y="2956"/>
                  </a:lnTo>
                  <a:lnTo>
                    <a:pt x="5935" y="3322"/>
                  </a:lnTo>
                  <a:lnTo>
                    <a:pt x="6057" y="3688"/>
                  </a:lnTo>
                  <a:lnTo>
                    <a:pt x="6155" y="4079"/>
                  </a:lnTo>
                  <a:lnTo>
                    <a:pt x="6204" y="4470"/>
                  </a:lnTo>
                  <a:lnTo>
                    <a:pt x="6277" y="4836"/>
                  </a:lnTo>
                  <a:lnTo>
                    <a:pt x="6302" y="5154"/>
                  </a:lnTo>
                  <a:lnTo>
                    <a:pt x="5984" y="5129"/>
                  </a:lnTo>
                  <a:lnTo>
                    <a:pt x="5618" y="5080"/>
                  </a:lnTo>
                  <a:lnTo>
                    <a:pt x="5227" y="5007"/>
                  </a:lnTo>
                  <a:lnTo>
                    <a:pt x="4836" y="4909"/>
                  </a:lnTo>
                  <a:lnTo>
                    <a:pt x="4470" y="4787"/>
                  </a:lnTo>
                  <a:lnTo>
                    <a:pt x="4104" y="4641"/>
                  </a:lnTo>
                  <a:lnTo>
                    <a:pt x="3786" y="4445"/>
                  </a:lnTo>
                  <a:lnTo>
                    <a:pt x="3664" y="4348"/>
                  </a:lnTo>
                  <a:lnTo>
                    <a:pt x="3542" y="4250"/>
                  </a:lnTo>
                  <a:lnTo>
                    <a:pt x="3273" y="3957"/>
                  </a:lnTo>
                  <a:lnTo>
                    <a:pt x="3078" y="3664"/>
                  </a:lnTo>
                  <a:lnTo>
                    <a:pt x="2956" y="3395"/>
                  </a:lnTo>
                  <a:lnTo>
                    <a:pt x="2931" y="3273"/>
                  </a:lnTo>
                  <a:lnTo>
                    <a:pt x="2907" y="3127"/>
                  </a:lnTo>
                  <a:lnTo>
                    <a:pt x="2882" y="3004"/>
                  </a:lnTo>
                  <a:lnTo>
                    <a:pt x="2907" y="2858"/>
                  </a:lnTo>
                  <a:lnTo>
                    <a:pt x="2931" y="2736"/>
                  </a:lnTo>
                  <a:lnTo>
                    <a:pt x="2956" y="2614"/>
                  </a:lnTo>
                  <a:lnTo>
                    <a:pt x="3004" y="2492"/>
                  </a:lnTo>
                  <a:lnTo>
                    <a:pt x="3078" y="2369"/>
                  </a:lnTo>
                  <a:lnTo>
                    <a:pt x="3273" y="2125"/>
                  </a:lnTo>
                  <a:lnTo>
                    <a:pt x="3517" y="1930"/>
                  </a:lnTo>
                  <a:lnTo>
                    <a:pt x="3639" y="1857"/>
                  </a:lnTo>
                  <a:lnTo>
                    <a:pt x="3762" y="1808"/>
                  </a:lnTo>
                  <a:lnTo>
                    <a:pt x="3884" y="1783"/>
                  </a:lnTo>
                  <a:lnTo>
                    <a:pt x="4006" y="1759"/>
                  </a:lnTo>
                  <a:lnTo>
                    <a:pt x="4152" y="1734"/>
                  </a:lnTo>
                  <a:close/>
                  <a:moveTo>
                    <a:pt x="10454" y="1734"/>
                  </a:moveTo>
                  <a:lnTo>
                    <a:pt x="10600" y="1759"/>
                  </a:lnTo>
                  <a:lnTo>
                    <a:pt x="10722" y="1783"/>
                  </a:lnTo>
                  <a:lnTo>
                    <a:pt x="10844" y="1808"/>
                  </a:lnTo>
                  <a:lnTo>
                    <a:pt x="10966" y="1857"/>
                  </a:lnTo>
                  <a:lnTo>
                    <a:pt x="11089" y="1930"/>
                  </a:lnTo>
                  <a:lnTo>
                    <a:pt x="11333" y="2125"/>
                  </a:lnTo>
                  <a:lnTo>
                    <a:pt x="11528" y="2369"/>
                  </a:lnTo>
                  <a:lnTo>
                    <a:pt x="11601" y="2492"/>
                  </a:lnTo>
                  <a:lnTo>
                    <a:pt x="11650" y="2614"/>
                  </a:lnTo>
                  <a:lnTo>
                    <a:pt x="11675" y="2736"/>
                  </a:lnTo>
                  <a:lnTo>
                    <a:pt x="11699" y="2858"/>
                  </a:lnTo>
                  <a:lnTo>
                    <a:pt x="11724" y="3004"/>
                  </a:lnTo>
                  <a:lnTo>
                    <a:pt x="11699" y="3127"/>
                  </a:lnTo>
                  <a:lnTo>
                    <a:pt x="11675" y="3273"/>
                  </a:lnTo>
                  <a:lnTo>
                    <a:pt x="11650" y="3395"/>
                  </a:lnTo>
                  <a:lnTo>
                    <a:pt x="11528" y="3664"/>
                  </a:lnTo>
                  <a:lnTo>
                    <a:pt x="11333" y="3957"/>
                  </a:lnTo>
                  <a:lnTo>
                    <a:pt x="11064" y="4250"/>
                  </a:lnTo>
                  <a:lnTo>
                    <a:pt x="10942" y="4348"/>
                  </a:lnTo>
                  <a:lnTo>
                    <a:pt x="10820" y="4445"/>
                  </a:lnTo>
                  <a:lnTo>
                    <a:pt x="10502" y="4641"/>
                  </a:lnTo>
                  <a:lnTo>
                    <a:pt x="10136" y="4787"/>
                  </a:lnTo>
                  <a:lnTo>
                    <a:pt x="9770" y="4909"/>
                  </a:lnTo>
                  <a:lnTo>
                    <a:pt x="9379" y="5007"/>
                  </a:lnTo>
                  <a:lnTo>
                    <a:pt x="8988" y="5080"/>
                  </a:lnTo>
                  <a:lnTo>
                    <a:pt x="8622" y="5129"/>
                  </a:lnTo>
                  <a:lnTo>
                    <a:pt x="8304" y="5154"/>
                  </a:lnTo>
                  <a:lnTo>
                    <a:pt x="8329" y="4836"/>
                  </a:lnTo>
                  <a:lnTo>
                    <a:pt x="8402" y="4470"/>
                  </a:lnTo>
                  <a:lnTo>
                    <a:pt x="8451" y="4079"/>
                  </a:lnTo>
                  <a:lnTo>
                    <a:pt x="8549" y="3688"/>
                  </a:lnTo>
                  <a:lnTo>
                    <a:pt x="8671" y="3322"/>
                  </a:lnTo>
                  <a:lnTo>
                    <a:pt x="8817" y="2956"/>
                  </a:lnTo>
                  <a:lnTo>
                    <a:pt x="9013" y="2638"/>
                  </a:lnTo>
                  <a:lnTo>
                    <a:pt x="9110" y="2516"/>
                  </a:lnTo>
                  <a:lnTo>
                    <a:pt x="9208" y="2394"/>
                  </a:lnTo>
                  <a:lnTo>
                    <a:pt x="9501" y="2125"/>
                  </a:lnTo>
                  <a:lnTo>
                    <a:pt x="9794" y="1930"/>
                  </a:lnTo>
                  <a:lnTo>
                    <a:pt x="10063" y="1808"/>
                  </a:lnTo>
                  <a:lnTo>
                    <a:pt x="10209" y="1783"/>
                  </a:lnTo>
                  <a:lnTo>
                    <a:pt x="10331" y="1759"/>
                  </a:lnTo>
                  <a:lnTo>
                    <a:pt x="10454" y="1734"/>
                  </a:lnTo>
                  <a:close/>
                  <a:moveTo>
                    <a:pt x="3639" y="0"/>
                  </a:moveTo>
                  <a:lnTo>
                    <a:pt x="3395" y="25"/>
                  </a:lnTo>
                  <a:lnTo>
                    <a:pt x="3151" y="74"/>
                  </a:lnTo>
                  <a:lnTo>
                    <a:pt x="2907" y="147"/>
                  </a:lnTo>
                  <a:lnTo>
                    <a:pt x="2687" y="220"/>
                  </a:lnTo>
                  <a:lnTo>
                    <a:pt x="2467" y="342"/>
                  </a:lnTo>
                  <a:lnTo>
                    <a:pt x="2272" y="464"/>
                  </a:lnTo>
                  <a:lnTo>
                    <a:pt x="2101" y="611"/>
                  </a:lnTo>
                  <a:lnTo>
                    <a:pt x="1930" y="782"/>
                  </a:lnTo>
                  <a:lnTo>
                    <a:pt x="1759" y="953"/>
                  </a:lnTo>
                  <a:lnTo>
                    <a:pt x="1612" y="1124"/>
                  </a:lnTo>
                  <a:lnTo>
                    <a:pt x="1490" y="1344"/>
                  </a:lnTo>
                  <a:lnTo>
                    <a:pt x="1368" y="1539"/>
                  </a:lnTo>
                  <a:lnTo>
                    <a:pt x="1295" y="1759"/>
                  </a:lnTo>
                  <a:lnTo>
                    <a:pt x="1222" y="2003"/>
                  </a:lnTo>
                  <a:lnTo>
                    <a:pt x="1173" y="2247"/>
                  </a:lnTo>
                  <a:lnTo>
                    <a:pt x="1148" y="2492"/>
                  </a:lnTo>
                  <a:lnTo>
                    <a:pt x="1173" y="2760"/>
                  </a:lnTo>
                  <a:lnTo>
                    <a:pt x="1197" y="3029"/>
                  </a:lnTo>
                  <a:lnTo>
                    <a:pt x="1295" y="3298"/>
                  </a:lnTo>
                  <a:lnTo>
                    <a:pt x="1393" y="3566"/>
                  </a:lnTo>
                  <a:lnTo>
                    <a:pt x="1539" y="3859"/>
                  </a:lnTo>
                  <a:lnTo>
                    <a:pt x="1734" y="4152"/>
                  </a:lnTo>
                  <a:lnTo>
                    <a:pt x="1954" y="4445"/>
                  </a:lnTo>
                  <a:lnTo>
                    <a:pt x="2223" y="4739"/>
                  </a:lnTo>
                  <a:lnTo>
                    <a:pt x="2394" y="4885"/>
                  </a:lnTo>
                  <a:lnTo>
                    <a:pt x="2565" y="5007"/>
                  </a:lnTo>
                  <a:lnTo>
                    <a:pt x="2931" y="5251"/>
                  </a:lnTo>
                  <a:lnTo>
                    <a:pt x="3346" y="5471"/>
                  </a:lnTo>
                  <a:lnTo>
                    <a:pt x="3762" y="5642"/>
                  </a:lnTo>
                  <a:lnTo>
                    <a:pt x="391" y="5642"/>
                  </a:lnTo>
                  <a:lnTo>
                    <a:pt x="318" y="5667"/>
                  </a:lnTo>
                  <a:lnTo>
                    <a:pt x="220" y="5715"/>
                  </a:lnTo>
                  <a:lnTo>
                    <a:pt x="147" y="5789"/>
                  </a:lnTo>
                  <a:lnTo>
                    <a:pt x="98" y="5838"/>
                  </a:lnTo>
                  <a:lnTo>
                    <a:pt x="49" y="5935"/>
                  </a:lnTo>
                  <a:lnTo>
                    <a:pt x="25" y="6033"/>
                  </a:lnTo>
                  <a:lnTo>
                    <a:pt x="0" y="6131"/>
                  </a:lnTo>
                  <a:lnTo>
                    <a:pt x="0" y="9599"/>
                  </a:lnTo>
                  <a:lnTo>
                    <a:pt x="5325" y="9599"/>
                  </a:lnTo>
                  <a:lnTo>
                    <a:pt x="5325" y="6009"/>
                  </a:lnTo>
                  <a:lnTo>
                    <a:pt x="5813" y="6082"/>
                  </a:lnTo>
                  <a:lnTo>
                    <a:pt x="5813" y="18611"/>
                  </a:lnTo>
                  <a:lnTo>
                    <a:pt x="8793" y="18611"/>
                  </a:lnTo>
                  <a:lnTo>
                    <a:pt x="8793" y="6082"/>
                  </a:lnTo>
                  <a:lnTo>
                    <a:pt x="9281" y="6009"/>
                  </a:lnTo>
                  <a:lnTo>
                    <a:pt x="9281" y="9599"/>
                  </a:lnTo>
                  <a:lnTo>
                    <a:pt x="14605" y="9599"/>
                  </a:lnTo>
                  <a:lnTo>
                    <a:pt x="14605" y="6131"/>
                  </a:lnTo>
                  <a:lnTo>
                    <a:pt x="14581" y="6033"/>
                  </a:lnTo>
                  <a:lnTo>
                    <a:pt x="14557" y="5935"/>
                  </a:lnTo>
                  <a:lnTo>
                    <a:pt x="14508" y="5838"/>
                  </a:lnTo>
                  <a:lnTo>
                    <a:pt x="14459" y="5789"/>
                  </a:lnTo>
                  <a:lnTo>
                    <a:pt x="14386" y="5715"/>
                  </a:lnTo>
                  <a:lnTo>
                    <a:pt x="14288" y="5667"/>
                  </a:lnTo>
                  <a:lnTo>
                    <a:pt x="14215" y="5642"/>
                  </a:lnTo>
                  <a:lnTo>
                    <a:pt x="10844" y="5642"/>
                  </a:lnTo>
                  <a:lnTo>
                    <a:pt x="11259" y="5471"/>
                  </a:lnTo>
                  <a:lnTo>
                    <a:pt x="11675" y="5251"/>
                  </a:lnTo>
                  <a:lnTo>
                    <a:pt x="12041" y="5007"/>
                  </a:lnTo>
                  <a:lnTo>
                    <a:pt x="12212" y="4885"/>
                  </a:lnTo>
                  <a:lnTo>
                    <a:pt x="12383" y="4739"/>
                  </a:lnTo>
                  <a:lnTo>
                    <a:pt x="12652" y="4445"/>
                  </a:lnTo>
                  <a:lnTo>
                    <a:pt x="12871" y="4152"/>
                  </a:lnTo>
                  <a:lnTo>
                    <a:pt x="13067" y="3859"/>
                  </a:lnTo>
                  <a:lnTo>
                    <a:pt x="13213" y="3566"/>
                  </a:lnTo>
                  <a:lnTo>
                    <a:pt x="13311" y="3298"/>
                  </a:lnTo>
                  <a:lnTo>
                    <a:pt x="13409" y="3029"/>
                  </a:lnTo>
                  <a:lnTo>
                    <a:pt x="13433" y="2760"/>
                  </a:lnTo>
                  <a:lnTo>
                    <a:pt x="13458" y="2492"/>
                  </a:lnTo>
                  <a:lnTo>
                    <a:pt x="13433" y="2247"/>
                  </a:lnTo>
                  <a:lnTo>
                    <a:pt x="13384" y="2003"/>
                  </a:lnTo>
                  <a:lnTo>
                    <a:pt x="13311" y="1759"/>
                  </a:lnTo>
                  <a:lnTo>
                    <a:pt x="13238" y="1539"/>
                  </a:lnTo>
                  <a:lnTo>
                    <a:pt x="13116" y="1344"/>
                  </a:lnTo>
                  <a:lnTo>
                    <a:pt x="12994" y="1124"/>
                  </a:lnTo>
                  <a:lnTo>
                    <a:pt x="12847" y="953"/>
                  </a:lnTo>
                  <a:lnTo>
                    <a:pt x="12676" y="782"/>
                  </a:lnTo>
                  <a:lnTo>
                    <a:pt x="12505" y="611"/>
                  </a:lnTo>
                  <a:lnTo>
                    <a:pt x="12334" y="464"/>
                  </a:lnTo>
                  <a:lnTo>
                    <a:pt x="12139" y="342"/>
                  </a:lnTo>
                  <a:lnTo>
                    <a:pt x="11919" y="220"/>
                  </a:lnTo>
                  <a:lnTo>
                    <a:pt x="11699" y="147"/>
                  </a:lnTo>
                  <a:lnTo>
                    <a:pt x="11455" y="74"/>
                  </a:lnTo>
                  <a:lnTo>
                    <a:pt x="11211" y="25"/>
                  </a:lnTo>
                  <a:lnTo>
                    <a:pt x="10966" y="0"/>
                  </a:lnTo>
                  <a:lnTo>
                    <a:pt x="10698" y="25"/>
                  </a:lnTo>
                  <a:lnTo>
                    <a:pt x="10429" y="49"/>
                  </a:lnTo>
                  <a:lnTo>
                    <a:pt x="10160" y="147"/>
                  </a:lnTo>
                  <a:lnTo>
                    <a:pt x="9892" y="245"/>
                  </a:lnTo>
                  <a:lnTo>
                    <a:pt x="9599" y="391"/>
                  </a:lnTo>
                  <a:lnTo>
                    <a:pt x="9306" y="587"/>
                  </a:lnTo>
                  <a:lnTo>
                    <a:pt x="9013" y="806"/>
                  </a:lnTo>
                  <a:lnTo>
                    <a:pt x="8719" y="1075"/>
                  </a:lnTo>
                  <a:lnTo>
                    <a:pt x="8475" y="1368"/>
                  </a:lnTo>
                  <a:lnTo>
                    <a:pt x="8280" y="1661"/>
                  </a:lnTo>
                  <a:lnTo>
                    <a:pt x="8084" y="2003"/>
                  </a:lnTo>
                  <a:lnTo>
                    <a:pt x="7914" y="2369"/>
                  </a:lnTo>
                  <a:lnTo>
                    <a:pt x="7791" y="2736"/>
                  </a:lnTo>
                  <a:lnTo>
                    <a:pt x="7669" y="3102"/>
                  </a:lnTo>
                  <a:lnTo>
                    <a:pt x="7572" y="3469"/>
                  </a:lnTo>
                  <a:lnTo>
                    <a:pt x="7498" y="3835"/>
                  </a:lnTo>
                  <a:lnTo>
                    <a:pt x="7401" y="4519"/>
                  </a:lnTo>
                  <a:lnTo>
                    <a:pt x="7327" y="5080"/>
                  </a:lnTo>
                  <a:lnTo>
                    <a:pt x="7303" y="5667"/>
                  </a:lnTo>
                  <a:lnTo>
                    <a:pt x="7279" y="5080"/>
                  </a:lnTo>
                  <a:lnTo>
                    <a:pt x="7205" y="4519"/>
                  </a:lnTo>
                  <a:lnTo>
                    <a:pt x="7108" y="3835"/>
                  </a:lnTo>
                  <a:lnTo>
                    <a:pt x="7034" y="3469"/>
                  </a:lnTo>
                  <a:lnTo>
                    <a:pt x="6937" y="3102"/>
                  </a:lnTo>
                  <a:lnTo>
                    <a:pt x="6814" y="2736"/>
                  </a:lnTo>
                  <a:lnTo>
                    <a:pt x="6692" y="2369"/>
                  </a:lnTo>
                  <a:lnTo>
                    <a:pt x="6521" y="2003"/>
                  </a:lnTo>
                  <a:lnTo>
                    <a:pt x="6326" y="1661"/>
                  </a:lnTo>
                  <a:lnTo>
                    <a:pt x="6131" y="1368"/>
                  </a:lnTo>
                  <a:lnTo>
                    <a:pt x="5886" y="1075"/>
                  </a:lnTo>
                  <a:lnTo>
                    <a:pt x="5593" y="806"/>
                  </a:lnTo>
                  <a:lnTo>
                    <a:pt x="5300" y="587"/>
                  </a:lnTo>
                  <a:lnTo>
                    <a:pt x="5007" y="391"/>
                  </a:lnTo>
                  <a:lnTo>
                    <a:pt x="4714" y="245"/>
                  </a:lnTo>
                  <a:lnTo>
                    <a:pt x="4445" y="147"/>
                  </a:lnTo>
                  <a:lnTo>
                    <a:pt x="4177" y="49"/>
                  </a:lnTo>
                  <a:lnTo>
                    <a:pt x="3908" y="25"/>
                  </a:lnTo>
                  <a:lnTo>
                    <a:pt x="363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60" name="Google Shape;4460;p72"/>
            <p:cNvSpPr/>
            <p:nvPr/>
          </p:nvSpPr>
          <p:spPr>
            <a:xfrm>
              <a:off x="1977625" y="5237525"/>
              <a:ext cx="113600" cy="213100"/>
            </a:xfrm>
            <a:custGeom>
              <a:rect b="b" l="l" r="r" t="t"/>
              <a:pathLst>
                <a:path extrusionOk="0" h="8524" w="4544">
                  <a:moveTo>
                    <a:pt x="1" y="0"/>
                  </a:moveTo>
                  <a:lnTo>
                    <a:pt x="1" y="8035"/>
                  </a:lnTo>
                  <a:lnTo>
                    <a:pt x="25" y="8133"/>
                  </a:lnTo>
                  <a:lnTo>
                    <a:pt x="50" y="8231"/>
                  </a:lnTo>
                  <a:lnTo>
                    <a:pt x="99" y="8304"/>
                  </a:lnTo>
                  <a:lnTo>
                    <a:pt x="148" y="8377"/>
                  </a:lnTo>
                  <a:lnTo>
                    <a:pt x="221" y="8426"/>
                  </a:lnTo>
                  <a:lnTo>
                    <a:pt x="318" y="8475"/>
                  </a:lnTo>
                  <a:lnTo>
                    <a:pt x="392" y="8499"/>
                  </a:lnTo>
                  <a:lnTo>
                    <a:pt x="489" y="8524"/>
                  </a:lnTo>
                  <a:lnTo>
                    <a:pt x="4544" y="8524"/>
                  </a:lnTo>
                  <a:lnTo>
                    <a:pt x="45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61" name="Google Shape;4461;p72"/>
            <p:cNvSpPr/>
            <p:nvPr/>
          </p:nvSpPr>
          <p:spPr>
            <a:xfrm>
              <a:off x="2190125" y="5237525"/>
              <a:ext cx="113575" cy="213100"/>
            </a:xfrm>
            <a:custGeom>
              <a:rect b="b" l="l" r="r" t="t"/>
              <a:pathLst>
                <a:path extrusionOk="0" h="8524" w="4543">
                  <a:moveTo>
                    <a:pt x="0" y="0"/>
                  </a:moveTo>
                  <a:lnTo>
                    <a:pt x="0" y="8524"/>
                  </a:lnTo>
                  <a:lnTo>
                    <a:pt x="4054" y="8524"/>
                  </a:lnTo>
                  <a:lnTo>
                    <a:pt x="4152" y="8499"/>
                  </a:lnTo>
                  <a:lnTo>
                    <a:pt x="4225" y="8475"/>
                  </a:lnTo>
                  <a:lnTo>
                    <a:pt x="4323" y="8426"/>
                  </a:lnTo>
                  <a:lnTo>
                    <a:pt x="4396" y="8377"/>
                  </a:lnTo>
                  <a:lnTo>
                    <a:pt x="4445" y="8304"/>
                  </a:lnTo>
                  <a:lnTo>
                    <a:pt x="4494" y="8231"/>
                  </a:lnTo>
                  <a:lnTo>
                    <a:pt x="4518" y="8133"/>
                  </a:lnTo>
                  <a:lnTo>
                    <a:pt x="4543" y="8035"/>
                  </a:lnTo>
                  <a:lnTo>
                    <a:pt x="454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462" name="Google Shape;4462;p72"/>
          <p:cNvGrpSpPr/>
          <p:nvPr/>
        </p:nvGrpSpPr>
        <p:grpSpPr>
          <a:xfrm>
            <a:off x="3342459" y="2137720"/>
            <a:ext cx="283238" cy="257429"/>
            <a:chOff x="4562200" y="4968250"/>
            <a:chExt cx="549550" cy="499475"/>
          </a:xfrm>
        </p:grpSpPr>
        <p:sp>
          <p:nvSpPr>
            <p:cNvPr id="4463" name="Google Shape;4463;p72"/>
            <p:cNvSpPr/>
            <p:nvPr/>
          </p:nvSpPr>
          <p:spPr>
            <a:xfrm>
              <a:off x="4842450" y="5242400"/>
              <a:ext cx="213125" cy="225325"/>
            </a:xfrm>
            <a:custGeom>
              <a:rect b="b" l="l" r="r" t="t"/>
              <a:pathLst>
                <a:path extrusionOk="0" h="9013" w="8525">
                  <a:moveTo>
                    <a:pt x="8524" y="1"/>
                  </a:moveTo>
                  <a:lnTo>
                    <a:pt x="2272" y="3542"/>
                  </a:lnTo>
                  <a:lnTo>
                    <a:pt x="2150" y="3591"/>
                  </a:lnTo>
                  <a:lnTo>
                    <a:pt x="2028" y="3615"/>
                  </a:lnTo>
                  <a:lnTo>
                    <a:pt x="1906" y="3591"/>
                  </a:lnTo>
                  <a:lnTo>
                    <a:pt x="1808" y="3566"/>
                  </a:lnTo>
                  <a:lnTo>
                    <a:pt x="1735" y="3517"/>
                  </a:lnTo>
                  <a:lnTo>
                    <a:pt x="1662" y="3444"/>
                  </a:lnTo>
                  <a:lnTo>
                    <a:pt x="1588" y="3371"/>
                  </a:lnTo>
                  <a:lnTo>
                    <a:pt x="1" y="440"/>
                  </a:lnTo>
                  <a:lnTo>
                    <a:pt x="1" y="9013"/>
                  </a:lnTo>
                  <a:lnTo>
                    <a:pt x="8524" y="4104"/>
                  </a:lnTo>
                  <a:lnTo>
                    <a:pt x="8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64" name="Google Shape;4464;p72"/>
            <p:cNvSpPr/>
            <p:nvPr/>
          </p:nvSpPr>
          <p:spPr>
            <a:xfrm>
              <a:off x="4617775" y="5241800"/>
              <a:ext cx="212500" cy="225925"/>
            </a:xfrm>
            <a:custGeom>
              <a:rect b="b" l="l" r="r" t="t"/>
              <a:pathLst>
                <a:path extrusionOk="0" h="9037" w="8500">
                  <a:moveTo>
                    <a:pt x="0" y="0"/>
                  </a:moveTo>
                  <a:lnTo>
                    <a:pt x="0" y="4128"/>
                  </a:lnTo>
                  <a:lnTo>
                    <a:pt x="8499" y="9037"/>
                  </a:lnTo>
                  <a:lnTo>
                    <a:pt x="8499" y="586"/>
                  </a:lnTo>
                  <a:lnTo>
                    <a:pt x="6961" y="3395"/>
                  </a:lnTo>
                  <a:lnTo>
                    <a:pt x="6887" y="3468"/>
                  </a:lnTo>
                  <a:lnTo>
                    <a:pt x="6814" y="3541"/>
                  </a:lnTo>
                  <a:lnTo>
                    <a:pt x="6741" y="3590"/>
                  </a:lnTo>
                  <a:lnTo>
                    <a:pt x="6643" y="3615"/>
                  </a:lnTo>
                  <a:lnTo>
                    <a:pt x="6521" y="3639"/>
                  </a:lnTo>
                  <a:lnTo>
                    <a:pt x="6399" y="3615"/>
                  </a:lnTo>
                  <a:lnTo>
                    <a:pt x="6277" y="3566"/>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65" name="Google Shape;4465;p72"/>
            <p:cNvSpPr/>
            <p:nvPr/>
          </p:nvSpPr>
          <p:spPr>
            <a:xfrm>
              <a:off x="4631200" y="4968250"/>
              <a:ext cx="411550" cy="236325"/>
            </a:xfrm>
            <a:custGeom>
              <a:rect b="b" l="l" r="r" t="t"/>
              <a:pathLst>
                <a:path extrusionOk="0" h="9453" w="16462">
                  <a:moveTo>
                    <a:pt x="8182" y="1"/>
                  </a:moveTo>
                  <a:lnTo>
                    <a:pt x="0" y="4763"/>
                  </a:lnTo>
                  <a:lnTo>
                    <a:pt x="8231" y="9452"/>
                  </a:lnTo>
                  <a:lnTo>
                    <a:pt x="16462" y="4763"/>
                  </a:lnTo>
                  <a:lnTo>
                    <a:pt x="81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66" name="Google Shape;4466;p72"/>
            <p:cNvSpPr/>
            <p:nvPr/>
          </p:nvSpPr>
          <p:spPr>
            <a:xfrm>
              <a:off x="4562200" y="5094025"/>
              <a:ext cx="274800" cy="226550"/>
            </a:xfrm>
            <a:custGeom>
              <a:rect b="b" l="l" r="r" t="t"/>
              <a:pathLst>
                <a:path extrusionOk="0" h="9062" w="10992">
                  <a:moveTo>
                    <a:pt x="2248" y="1"/>
                  </a:moveTo>
                  <a:lnTo>
                    <a:pt x="1" y="4079"/>
                  </a:lnTo>
                  <a:lnTo>
                    <a:pt x="8744" y="9062"/>
                  </a:lnTo>
                  <a:lnTo>
                    <a:pt x="10991" y="4983"/>
                  </a:lnTo>
                  <a:lnTo>
                    <a:pt x="22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67" name="Google Shape;4467;p72"/>
            <p:cNvSpPr/>
            <p:nvPr/>
          </p:nvSpPr>
          <p:spPr>
            <a:xfrm>
              <a:off x="4836975" y="5094025"/>
              <a:ext cx="274775" cy="226550"/>
            </a:xfrm>
            <a:custGeom>
              <a:rect b="b" l="l" r="r" t="t"/>
              <a:pathLst>
                <a:path extrusionOk="0" h="9062" w="10991">
                  <a:moveTo>
                    <a:pt x="8743" y="1"/>
                  </a:moveTo>
                  <a:lnTo>
                    <a:pt x="0" y="4983"/>
                  </a:lnTo>
                  <a:lnTo>
                    <a:pt x="2247" y="9062"/>
                  </a:lnTo>
                  <a:lnTo>
                    <a:pt x="10990" y="4079"/>
                  </a:lnTo>
                  <a:lnTo>
                    <a:pt x="87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4468" name="Google Shape;4468;p72"/>
          <p:cNvGrpSpPr/>
          <p:nvPr/>
        </p:nvGrpSpPr>
        <p:grpSpPr>
          <a:xfrm>
            <a:off x="6790078" y="2139229"/>
            <a:ext cx="278200" cy="266861"/>
            <a:chOff x="5241175" y="4959100"/>
            <a:chExt cx="539775" cy="517775"/>
          </a:xfrm>
        </p:grpSpPr>
        <p:sp>
          <p:nvSpPr>
            <p:cNvPr id="4469" name="Google Shape;4469;p72"/>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70" name="Google Shape;4470;p72"/>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71" name="Google Shape;4471;p72"/>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72" name="Google Shape;4472;p72"/>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73" name="Google Shape;4473;p72"/>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474" name="Google Shape;4474;p72"/>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8" name="Shape 4478"/>
        <p:cNvGrpSpPr/>
        <p:nvPr/>
      </p:nvGrpSpPr>
      <p:grpSpPr>
        <a:xfrm>
          <a:off x="0" y="0"/>
          <a:ext cx="0" cy="0"/>
          <a:chOff x="0" y="0"/>
          <a:chExt cx="0" cy="0"/>
        </a:xfrm>
      </p:grpSpPr>
      <p:sp>
        <p:nvSpPr>
          <p:cNvPr id="4479" name="Google Shape;4479;p73"/>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FUNNEL</a:t>
            </a:r>
            <a:endParaRPr/>
          </a:p>
        </p:txBody>
      </p:sp>
      <p:sp>
        <p:nvSpPr>
          <p:cNvPr id="4480" name="Google Shape;4480;p73"/>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pSp>
        <p:nvGrpSpPr>
          <p:cNvPr id="4481" name="Google Shape;4481;p73"/>
          <p:cNvGrpSpPr/>
          <p:nvPr/>
        </p:nvGrpSpPr>
        <p:grpSpPr>
          <a:xfrm>
            <a:off x="855289" y="1722097"/>
            <a:ext cx="3264414" cy="2934771"/>
            <a:chOff x="3778727" y="4460423"/>
            <a:chExt cx="720160" cy="647438"/>
          </a:xfrm>
        </p:grpSpPr>
        <p:sp>
          <p:nvSpPr>
            <p:cNvPr id="4482" name="Google Shape;4482;p73"/>
            <p:cNvSpPr/>
            <p:nvPr/>
          </p:nvSpPr>
          <p:spPr>
            <a:xfrm>
              <a:off x="3957011" y="4902228"/>
              <a:ext cx="364723" cy="110621"/>
            </a:xfrm>
            <a:custGeom>
              <a:rect b="b" l="l" r="r" t="t"/>
              <a:pathLst>
                <a:path extrusionOk="0" h="194" w="64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1" lang="en" sz="1200">
                  <a:solidFill>
                    <a:schemeClr val="lt1"/>
                  </a:solidFill>
                  <a:latin typeface="Titillium Web"/>
                  <a:ea typeface="Titillium Web"/>
                  <a:cs typeface="Titillium Web"/>
                  <a:sym typeface="Titillium Web"/>
                </a:rPr>
                <a:t>PURCHASE</a:t>
              </a:r>
              <a:endParaRPr b="1" i="0" sz="1200" u="none" cap="none" strike="noStrike">
                <a:solidFill>
                  <a:schemeClr val="lt1"/>
                </a:solidFill>
                <a:latin typeface="Titillium Web"/>
                <a:ea typeface="Titillium Web"/>
                <a:cs typeface="Titillium Web"/>
                <a:sym typeface="Titillium Web"/>
              </a:endParaRPr>
            </a:p>
          </p:txBody>
        </p:sp>
        <p:sp>
          <p:nvSpPr>
            <p:cNvPr id="4483" name="Google Shape;4483;p73"/>
            <p:cNvSpPr/>
            <p:nvPr/>
          </p:nvSpPr>
          <p:spPr>
            <a:xfrm>
              <a:off x="4002092" y="4999728"/>
              <a:ext cx="275015" cy="108132"/>
            </a:xfrm>
            <a:custGeom>
              <a:rect b="b" l="l" r="r" t="t"/>
              <a:pathLst>
                <a:path extrusionOk="0" h="190" w="483">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1" lang="en" sz="1200">
                  <a:solidFill>
                    <a:schemeClr val="lt1"/>
                  </a:solidFill>
                  <a:latin typeface="Titillium Web"/>
                  <a:ea typeface="Titillium Web"/>
                  <a:cs typeface="Titillium Web"/>
                  <a:sym typeface="Titillium Web"/>
                </a:rPr>
                <a:t>LOYALTY</a:t>
              </a:r>
              <a:endParaRPr b="1" i="0" sz="1200" u="none" cap="none" strike="noStrike">
                <a:solidFill>
                  <a:schemeClr val="lt1"/>
                </a:solidFill>
                <a:latin typeface="Titillium Web"/>
                <a:ea typeface="Titillium Web"/>
                <a:cs typeface="Titillium Web"/>
                <a:sym typeface="Titillium Web"/>
              </a:endParaRPr>
            </a:p>
          </p:txBody>
        </p:sp>
        <p:sp>
          <p:nvSpPr>
            <p:cNvPr id="4484" name="Google Shape;4484;p73"/>
            <p:cNvSpPr/>
            <p:nvPr/>
          </p:nvSpPr>
          <p:spPr>
            <a:xfrm>
              <a:off x="3780312" y="4519014"/>
              <a:ext cx="718575" cy="115145"/>
            </a:xfrm>
            <a:custGeom>
              <a:rect b="b" l="l" r="r" t="t"/>
              <a:pathLst>
                <a:path extrusionOk="0" h="202" w="1261">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1" lang="en" sz="1200">
                  <a:solidFill>
                    <a:schemeClr val="lt1"/>
                  </a:solidFill>
                  <a:latin typeface="Titillium Web"/>
                  <a:ea typeface="Titillium Web"/>
                  <a:cs typeface="Titillium Web"/>
                  <a:sym typeface="Titillium Web"/>
                </a:rPr>
                <a:t>AWARENESS</a:t>
              </a:r>
              <a:endParaRPr b="1" i="0" sz="1200" u="none" cap="none" strike="noStrike">
                <a:solidFill>
                  <a:schemeClr val="lt1"/>
                </a:solidFill>
                <a:latin typeface="Titillium Web"/>
                <a:ea typeface="Titillium Web"/>
                <a:cs typeface="Titillium Web"/>
                <a:sym typeface="Titillium Web"/>
              </a:endParaRPr>
            </a:p>
          </p:txBody>
        </p:sp>
        <p:sp>
          <p:nvSpPr>
            <p:cNvPr id="4485" name="Google Shape;4485;p73"/>
            <p:cNvSpPr/>
            <p:nvPr/>
          </p:nvSpPr>
          <p:spPr>
            <a:xfrm>
              <a:off x="3868662" y="4710395"/>
              <a:ext cx="541875" cy="112657"/>
            </a:xfrm>
            <a:custGeom>
              <a:rect b="b" l="l" r="r" t="t"/>
              <a:pathLst>
                <a:path extrusionOk="0" h="198" w="951">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1" lang="en" sz="1200">
                  <a:solidFill>
                    <a:schemeClr val="lt1"/>
                  </a:solidFill>
                  <a:latin typeface="Titillium Web"/>
                  <a:ea typeface="Titillium Web"/>
                  <a:cs typeface="Titillium Web"/>
                  <a:sym typeface="Titillium Web"/>
                </a:rPr>
                <a:t>EVALUATION</a:t>
              </a:r>
              <a:endParaRPr b="1" i="0" sz="1200" u="none" cap="none" strike="noStrike">
                <a:solidFill>
                  <a:schemeClr val="lt1"/>
                </a:solidFill>
                <a:latin typeface="Titillium Web"/>
                <a:ea typeface="Titillium Web"/>
                <a:cs typeface="Titillium Web"/>
                <a:sym typeface="Titillium Web"/>
              </a:endParaRPr>
            </a:p>
          </p:txBody>
        </p:sp>
        <p:sp>
          <p:nvSpPr>
            <p:cNvPr id="4486" name="Google Shape;4486;p73"/>
            <p:cNvSpPr/>
            <p:nvPr/>
          </p:nvSpPr>
          <p:spPr>
            <a:xfrm>
              <a:off x="3824940" y="4614704"/>
              <a:ext cx="629543" cy="114014"/>
            </a:xfrm>
            <a:custGeom>
              <a:rect b="b" l="l" r="r" t="t"/>
              <a:pathLst>
                <a:path extrusionOk="0" h="200" w="1105">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1" lang="en" sz="1200">
                  <a:solidFill>
                    <a:schemeClr val="lt1"/>
                  </a:solidFill>
                  <a:latin typeface="Titillium Web"/>
                  <a:ea typeface="Titillium Web"/>
                  <a:cs typeface="Titillium Web"/>
                  <a:sym typeface="Titillium Web"/>
                </a:rPr>
                <a:t>DISCOVERY</a:t>
              </a:r>
              <a:endParaRPr b="1" i="0" sz="1200" u="none" cap="none" strike="noStrike">
                <a:solidFill>
                  <a:schemeClr val="lt1"/>
                </a:solidFill>
                <a:latin typeface="Titillium Web"/>
                <a:ea typeface="Titillium Web"/>
                <a:cs typeface="Titillium Web"/>
                <a:sym typeface="Titillium Web"/>
              </a:endParaRPr>
            </a:p>
          </p:txBody>
        </p:sp>
        <p:sp>
          <p:nvSpPr>
            <p:cNvPr id="4487" name="Google Shape;4487;p73"/>
            <p:cNvSpPr/>
            <p:nvPr/>
          </p:nvSpPr>
          <p:spPr>
            <a:xfrm>
              <a:off x="3912610" y="4806085"/>
              <a:ext cx="453525" cy="112204"/>
            </a:xfrm>
            <a:custGeom>
              <a:rect b="b" l="l" r="r" t="t"/>
              <a:pathLst>
                <a:path extrusionOk="0" h="197" w="796">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rPr b="1" lang="en" sz="1200">
                  <a:solidFill>
                    <a:schemeClr val="lt1"/>
                  </a:solidFill>
                  <a:latin typeface="Titillium Web"/>
                  <a:ea typeface="Titillium Web"/>
                  <a:cs typeface="Titillium Web"/>
                  <a:sym typeface="Titillium Web"/>
                </a:rPr>
                <a:t>INTENT</a:t>
              </a:r>
              <a:endParaRPr b="1" i="0" sz="1200" u="none" cap="none" strike="noStrike">
                <a:solidFill>
                  <a:schemeClr val="lt1"/>
                </a:solidFill>
                <a:latin typeface="Titillium Web"/>
                <a:ea typeface="Titillium Web"/>
                <a:cs typeface="Titillium Web"/>
                <a:sym typeface="Titillium Web"/>
              </a:endParaRPr>
            </a:p>
          </p:txBody>
        </p:sp>
        <p:sp>
          <p:nvSpPr>
            <p:cNvPr id="4488" name="Google Shape;4488;p73"/>
            <p:cNvSpPr/>
            <p:nvPr/>
          </p:nvSpPr>
          <p:spPr>
            <a:xfrm>
              <a:off x="3778727" y="4460423"/>
              <a:ext cx="719100" cy="79200"/>
            </a:xfrm>
            <a:prstGeom prst="ellipse">
              <a:avLst/>
            </a:prstGeom>
            <a:solidFill>
              <a:schemeClr val="l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dk1"/>
                </a:buClr>
                <a:buSzPts val="1400"/>
                <a:buFont typeface="Calibri"/>
                <a:buNone/>
              </a:pPr>
              <a:r>
                <a:t/>
              </a:r>
              <a:endParaRPr b="1" i="0" sz="1200" u="none" cap="none" strike="noStrike">
                <a:solidFill>
                  <a:schemeClr val="lt1"/>
                </a:solidFill>
                <a:latin typeface="Titillium Web"/>
                <a:ea typeface="Titillium Web"/>
                <a:cs typeface="Titillium Web"/>
                <a:sym typeface="Titillium Web"/>
              </a:endParaRPr>
            </a:p>
          </p:txBody>
        </p:sp>
      </p:grpSp>
      <p:cxnSp>
        <p:nvCxnSpPr>
          <p:cNvPr id="4489" name="Google Shape;4489;p73"/>
          <p:cNvCxnSpPr/>
          <p:nvPr/>
        </p:nvCxnSpPr>
        <p:spPr>
          <a:xfrm>
            <a:off x="4047374" y="2207987"/>
            <a:ext cx="956100" cy="0"/>
          </a:xfrm>
          <a:prstGeom prst="straightConnector1">
            <a:avLst/>
          </a:prstGeom>
          <a:noFill/>
          <a:ln cap="flat" cmpd="sng" w="9525">
            <a:solidFill>
              <a:schemeClr val="accent1"/>
            </a:solidFill>
            <a:prstDash val="solid"/>
            <a:round/>
            <a:headEnd len="med" w="med" type="oval"/>
            <a:tailEnd len="med" w="med" type="oval"/>
          </a:ln>
        </p:spPr>
      </p:cxnSp>
      <p:sp>
        <p:nvSpPr>
          <p:cNvPr id="4490" name="Google Shape;4490;p73"/>
          <p:cNvSpPr txBox="1"/>
          <p:nvPr/>
        </p:nvSpPr>
        <p:spPr>
          <a:xfrm>
            <a:off x="5059300" y="2052331"/>
            <a:ext cx="2521200" cy="311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lang="en" sz="1000">
                <a:solidFill>
                  <a:schemeClr val="dk1"/>
                </a:solidFill>
                <a:latin typeface="Titillium Web"/>
                <a:ea typeface="Titillium Web"/>
                <a:cs typeface="Titillium Web"/>
                <a:sym typeface="Titillium Web"/>
              </a:rPr>
              <a:t>Insert your content</a:t>
            </a:r>
            <a:endParaRPr sz="1000">
              <a:solidFill>
                <a:schemeClr val="dk1"/>
              </a:solidFill>
              <a:latin typeface="Titillium Web"/>
              <a:ea typeface="Titillium Web"/>
              <a:cs typeface="Titillium Web"/>
              <a:sym typeface="Titillium Web"/>
            </a:endParaRPr>
          </a:p>
        </p:txBody>
      </p:sp>
      <p:cxnSp>
        <p:nvCxnSpPr>
          <p:cNvPr id="4491" name="Google Shape;4491;p73"/>
          <p:cNvCxnSpPr/>
          <p:nvPr/>
        </p:nvCxnSpPr>
        <p:spPr>
          <a:xfrm>
            <a:off x="3906532" y="2643722"/>
            <a:ext cx="1097100" cy="0"/>
          </a:xfrm>
          <a:prstGeom prst="straightConnector1">
            <a:avLst/>
          </a:prstGeom>
          <a:noFill/>
          <a:ln cap="flat" cmpd="sng" w="9525">
            <a:solidFill>
              <a:schemeClr val="accent2"/>
            </a:solidFill>
            <a:prstDash val="solid"/>
            <a:round/>
            <a:headEnd len="med" w="med" type="oval"/>
            <a:tailEnd len="med" w="med" type="oval"/>
          </a:ln>
        </p:spPr>
      </p:cxnSp>
      <p:sp>
        <p:nvSpPr>
          <p:cNvPr id="4492" name="Google Shape;4492;p73"/>
          <p:cNvSpPr txBox="1"/>
          <p:nvPr/>
        </p:nvSpPr>
        <p:spPr>
          <a:xfrm>
            <a:off x="5059300" y="2488056"/>
            <a:ext cx="2521200" cy="311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lang="en" sz="1000">
                <a:solidFill>
                  <a:schemeClr val="dk1"/>
                </a:solidFill>
                <a:latin typeface="Titillium Web"/>
                <a:ea typeface="Titillium Web"/>
                <a:cs typeface="Titillium Web"/>
                <a:sym typeface="Titillium Web"/>
              </a:rPr>
              <a:t>Insert your content</a:t>
            </a:r>
            <a:endParaRPr sz="1000">
              <a:solidFill>
                <a:schemeClr val="dk1"/>
              </a:solidFill>
              <a:latin typeface="Titillium Web"/>
              <a:ea typeface="Titillium Web"/>
              <a:cs typeface="Titillium Web"/>
              <a:sym typeface="Titillium Web"/>
            </a:endParaRPr>
          </a:p>
        </p:txBody>
      </p:sp>
      <p:cxnSp>
        <p:nvCxnSpPr>
          <p:cNvPr id="4493" name="Google Shape;4493;p73"/>
          <p:cNvCxnSpPr/>
          <p:nvPr/>
        </p:nvCxnSpPr>
        <p:spPr>
          <a:xfrm>
            <a:off x="3706386" y="3079457"/>
            <a:ext cx="1297200" cy="0"/>
          </a:xfrm>
          <a:prstGeom prst="straightConnector1">
            <a:avLst/>
          </a:prstGeom>
          <a:noFill/>
          <a:ln cap="flat" cmpd="sng" w="9525">
            <a:solidFill>
              <a:schemeClr val="accent3"/>
            </a:solidFill>
            <a:prstDash val="solid"/>
            <a:round/>
            <a:headEnd len="med" w="med" type="oval"/>
            <a:tailEnd len="med" w="med" type="oval"/>
          </a:ln>
        </p:spPr>
      </p:cxnSp>
      <p:sp>
        <p:nvSpPr>
          <p:cNvPr id="4494" name="Google Shape;4494;p73"/>
          <p:cNvSpPr txBox="1"/>
          <p:nvPr/>
        </p:nvSpPr>
        <p:spPr>
          <a:xfrm>
            <a:off x="5059300" y="2923782"/>
            <a:ext cx="2521200" cy="311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lang="en" sz="1000">
                <a:solidFill>
                  <a:schemeClr val="dk1"/>
                </a:solidFill>
                <a:latin typeface="Titillium Web"/>
                <a:ea typeface="Titillium Web"/>
                <a:cs typeface="Titillium Web"/>
                <a:sym typeface="Titillium Web"/>
              </a:rPr>
              <a:t>Insert your content</a:t>
            </a:r>
            <a:endParaRPr sz="1000">
              <a:solidFill>
                <a:schemeClr val="dk1"/>
              </a:solidFill>
              <a:latin typeface="Titillium Web"/>
              <a:ea typeface="Titillium Web"/>
              <a:cs typeface="Titillium Web"/>
              <a:sym typeface="Titillium Web"/>
            </a:endParaRPr>
          </a:p>
        </p:txBody>
      </p:sp>
      <p:cxnSp>
        <p:nvCxnSpPr>
          <p:cNvPr id="4495" name="Google Shape;4495;p73"/>
          <p:cNvCxnSpPr/>
          <p:nvPr/>
        </p:nvCxnSpPr>
        <p:spPr>
          <a:xfrm>
            <a:off x="3535892" y="3515169"/>
            <a:ext cx="1467600" cy="0"/>
          </a:xfrm>
          <a:prstGeom prst="straightConnector1">
            <a:avLst/>
          </a:prstGeom>
          <a:noFill/>
          <a:ln cap="flat" cmpd="sng" w="9525">
            <a:solidFill>
              <a:schemeClr val="accent4"/>
            </a:solidFill>
            <a:prstDash val="solid"/>
            <a:round/>
            <a:headEnd len="med" w="med" type="oval"/>
            <a:tailEnd len="med" w="med" type="oval"/>
          </a:ln>
        </p:spPr>
      </p:cxnSp>
      <p:sp>
        <p:nvSpPr>
          <p:cNvPr id="4496" name="Google Shape;4496;p73"/>
          <p:cNvSpPr txBox="1"/>
          <p:nvPr/>
        </p:nvSpPr>
        <p:spPr>
          <a:xfrm>
            <a:off x="5059300" y="3359507"/>
            <a:ext cx="2521200" cy="311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lang="en" sz="1000">
                <a:solidFill>
                  <a:schemeClr val="dk1"/>
                </a:solidFill>
                <a:latin typeface="Titillium Web"/>
                <a:ea typeface="Titillium Web"/>
                <a:cs typeface="Titillium Web"/>
                <a:sym typeface="Titillium Web"/>
              </a:rPr>
              <a:t>Insert your content</a:t>
            </a:r>
            <a:endParaRPr sz="1000">
              <a:solidFill>
                <a:schemeClr val="dk1"/>
              </a:solidFill>
              <a:latin typeface="Titillium Web"/>
              <a:ea typeface="Titillium Web"/>
              <a:cs typeface="Titillium Web"/>
              <a:sym typeface="Titillium Web"/>
            </a:endParaRPr>
          </a:p>
        </p:txBody>
      </p:sp>
      <p:cxnSp>
        <p:nvCxnSpPr>
          <p:cNvPr id="4497" name="Google Shape;4497;p73"/>
          <p:cNvCxnSpPr/>
          <p:nvPr/>
        </p:nvCxnSpPr>
        <p:spPr>
          <a:xfrm>
            <a:off x="3350561" y="3950903"/>
            <a:ext cx="1653000" cy="0"/>
          </a:xfrm>
          <a:prstGeom prst="straightConnector1">
            <a:avLst/>
          </a:prstGeom>
          <a:noFill/>
          <a:ln cap="flat" cmpd="sng" w="9525">
            <a:solidFill>
              <a:schemeClr val="accent5"/>
            </a:solidFill>
            <a:prstDash val="solid"/>
            <a:round/>
            <a:headEnd len="med" w="med" type="oval"/>
            <a:tailEnd len="med" w="med" type="oval"/>
          </a:ln>
        </p:spPr>
      </p:cxnSp>
      <p:sp>
        <p:nvSpPr>
          <p:cNvPr id="4498" name="Google Shape;4498;p73"/>
          <p:cNvSpPr txBox="1"/>
          <p:nvPr/>
        </p:nvSpPr>
        <p:spPr>
          <a:xfrm>
            <a:off x="5059300" y="3795233"/>
            <a:ext cx="2521200" cy="311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lang="en" sz="1000">
                <a:solidFill>
                  <a:schemeClr val="dk1"/>
                </a:solidFill>
                <a:latin typeface="Titillium Web"/>
                <a:ea typeface="Titillium Web"/>
                <a:cs typeface="Titillium Web"/>
                <a:sym typeface="Titillium Web"/>
              </a:rPr>
              <a:t>Insert your content</a:t>
            </a:r>
            <a:endParaRPr sz="1000">
              <a:solidFill>
                <a:schemeClr val="dk1"/>
              </a:solidFill>
              <a:latin typeface="Titillium Web"/>
              <a:ea typeface="Titillium Web"/>
              <a:cs typeface="Titillium Web"/>
              <a:sym typeface="Titillium Web"/>
            </a:endParaRPr>
          </a:p>
        </p:txBody>
      </p:sp>
      <p:cxnSp>
        <p:nvCxnSpPr>
          <p:cNvPr id="4499" name="Google Shape;4499;p73"/>
          <p:cNvCxnSpPr/>
          <p:nvPr/>
        </p:nvCxnSpPr>
        <p:spPr>
          <a:xfrm>
            <a:off x="3157834" y="4386615"/>
            <a:ext cx="1838100" cy="0"/>
          </a:xfrm>
          <a:prstGeom prst="straightConnector1">
            <a:avLst/>
          </a:prstGeom>
          <a:noFill/>
          <a:ln cap="flat" cmpd="sng" w="9525">
            <a:solidFill>
              <a:schemeClr val="accent6"/>
            </a:solidFill>
            <a:prstDash val="solid"/>
            <a:round/>
            <a:headEnd len="med" w="med" type="oval"/>
            <a:tailEnd len="med" w="med" type="oval"/>
          </a:ln>
        </p:spPr>
      </p:cxnSp>
      <p:sp>
        <p:nvSpPr>
          <p:cNvPr id="4500" name="Google Shape;4500;p73"/>
          <p:cNvSpPr txBox="1"/>
          <p:nvPr/>
        </p:nvSpPr>
        <p:spPr>
          <a:xfrm>
            <a:off x="5059300" y="4230958"/>
            <a:ext cx="2521200" cy="311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None/>
            </a:pPr>
            <a:r>
              <a:rPr lang="en" sz="1000">
                <a:solidFill>
                  <a:schemeClr val="dk1"/>
                </a:solidFill>
                <a:latin typeface="Titillium Web"/>
                <a:ea typeface="Titillium Web"/>
                <a:cs typeface="Titillium Web"/>
                <a:sym typeface="Titillium Web"/>
              </a:rPr>
              <a:t>Insert your content</a:t>
            </a:r>
            <a:endParaRPr sz="1000">
              <a:solidFill>
                <a:schemeClr val="dk1"/>
              </a:solidFill>
              <a:latin typeface="Titillium Web"/>
              <a:ea typeface="Titillium Web"/>
              <a:cs typeface="Titillium Web"/>
              <a:sym typeface="Titillium Web"/>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4" name="Shape 4504"/>
        <p:cNvGrpSpPr/>
        <p:nvPr/>
      </p:nvGrpSpPr>
      <p:grpSpPr>
        <a:xfrm>
          <a:off x="0" y="0"/>
          <a:ext cx="0" cy="0"/>
          <a:chOff x="0" y="0"/>
          <a:chExt cx="0" cy="0"/>
        </a:xfrm>
      </p:grpSpPr>
      <p:sp>
        <p:nvSpPr>
          <p:cNvPr id="4505" name="Google Shape;4505;p74"/>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PRESENTATION</a:t>
            </a:r>
            <a:endParaRPr/>
          </a:p>
        </p:txBody>
      </p:sp>
      <p:sp>
        <p:nvSpPr>
          <p:cNvPr id="4506" name="Google Shape;4506;p74"/>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4507" name="Google Shape;4507;p74"/>
          <p:cNvPicPr preferRelativeResize="0"/>
          <p:nvPr/>
        </p:nvPicPr>
        <p:blipFill rotWithShape="1">
          <a:blip r:embed="rId3">
            <a:alphaModFix/>
          </a:blip>
          <a:srcRect b="9812" l="19633" r="0" t="9820"/>
          <a:stretch/>
        </p:blipFill>
        <p:spPr>
          <a:xfrm>
            <a:off x="816850" y="1894925"/>
            <a:ext cx="1403700" cy="1403700"/>
          </a:xfrm>
          <a:prstGeom prst="ellipse">
            <a:avLst/>
          </a:prstGeom>
          <a:noFill/>
          <a:ln>
            <a:noFill/>
          </a:ln>
        </p:spPr>
      </p:pic>
      <p:sp>
        <p:nvSpPr>
          <p:cNvPr id="4508" name="Google Shape;4508;p74"/>
          <p:cNvSpPr txBox="1"/>
          <p:nvPr/>
        </p:nvSpPr>
        <p:spPr>
          <a:xfrm>
            <a:off x="821587" y="3421100"/>
            <a:ext cx="1403700" cy="692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Titillium Web"/>
                <a:ea typeface="Titillium Web"/>
                <a:cs typeface="Titillium Web"/>
                <a:sym typeface="Titillium Web"/>
              </a:rPr>
              <a:t>Imani Jackson</a:t>
            </a:r>
            <a:br>
              <a:rPr lang="en">
                <a:latin typeface="Titillium Web"/>
                <a:ea typeface="Titillium Web"/>
                <a:cs typeface="Titillium Web"/>
                <a:sym typeface="Titillium Web"/>
              </a:rPr>
            </a:br>
            <a:r>
              <a:rPr lang="en" sz="800">
                <a:solidFill>
                  <a:schemeClr val="dk2"/>
                </a:solidFill>
                <a:latin typeface="Titillium Web"/>
                <a:ea typeface="Titillium Web"/>
                <a:cs typeface="Titillium Web"/>
                <a:sym typeface="Titillium Web"/>
              </a:rPr>
              <a:t>JOB TITLE</a:t>
            </a:r>
            <a:endParaRPr sz="800">
              <a:solidFill>
                <a:schemeClr val="dk2"/>
              </a:solidFill>
              <a:latin typeface="Titillium Web"/>
              <a:ea typeface="Titillium Web"/>
              <a:cs typeface="Titillium Web"/>
              <a:sym typeface="Titillium Web"/>
            </a:endParaRPr>
          </a:p>
          <a:p>
            <a:pPr indent="0" lvl="0" marL="0" rtl="0" algn="ctr">
              <a:spcBef>
                <a:spcPts val="400"/>
              </a:spcBef>
              <a:spcAft>
                <a:spcPts val="0"/>
              </a:spcAft>
              <a:buNone/>
            </a:pPr>
            <a:r>
              <a:rPr lang="en" sz="900">
                <a:solidFill>
                  <a:schemeClr val="dk2"/>
                </a:solidFill>
                <a:latin typeface="Titillium Web"/>
                <a:ea typeface="Titillium Web"/>
                <a:cs typeface="Titillium Web"/>
                <a:sym typeface="Titillium Web"/>
              </a:rPr>
              <a:t>Blue is the colour of the clear sky and the deep sea</a:t>
            </a:r>
            <a:endParaRPr>
              <a:latin typeface="Titillium Web"/>
              <a:ea typeface="Titillium Web"/>
              <a:cs typeface="Titillium Web"/>
              <a:sym typeface="Titillium Web"/>
            </a:endParaRPr>
          </a:p>
          <a:p>
            <a:pPr indent="0" lvl="0" marL="0" rtl="0" algn="ctr">
              <a:spcBef>
                <a:spcPts val="400"/>
              </a:spcBef>
              <a:spcAft>
                <a:spcPts val="400"/>
              </a:spcAft>
              <a:buNone/>
            </a:pPr>
            <a:r>
              <a:t/>
            </a:r>
            <a:endParaRPr>
              <a:latin typeface="Titillium Web"/>
              <a:ea typeface="Titillium Web"/>
              <a:cs typeface="Titillium Web"/>
              <a:sym typeface="Titillium Web"/>
            </a:endParaRPr>
          </a:p>
        </p:txBody>
      </p:sp>
      <p:pic>
        <p:nvPicPr>
          <p:cNvPr id="4509" name="Google Shape;4509;p74"/>
          <p:cNvPicPr preferRelativeResize="0"/>
          <p:nvPr/>
        </p:nvPicPr>
        <p:blipFill rotWithShape="1">
          <a:blip r:embed="rId4">
            <a:alphaModFix/>
          </a:blip>
          <a:srcRect b="0" l="0" r="0" t="0"/>
          <a:stretch/>
        </p:blipFill>
        <p:spPr>
          <a:xfrm>
            <a:off x="2683046" y="1894925"/>
            <a:ext cx="1403700" cy="1403700"/>
          </a:xfrm>
          <a:prstGeom prst="ellipse">
            <a:avLst/>
          </a:prstGeom>
          <a:noFill/>
          <a:ln>
            <a:noFill/>
          </a:ln>
        </p:spPr>
      </p:pic>
      <p:sp>
        <p:nvSpPr>
          <p:cNvPr id="4510" name="Google Shape;4510;p74"/>
          <p:cNvSpPr txBox="1"/>
          <p:nvPr/>
        </p:nvSpPr>
        <p:spPr>
          <a:xfrm>
            <a:off x="2687783" y="3421100"/>
            <a:ext cx="1403700" cy="692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Titillium Web"/>
                <a:ea typeface="Titillium Web"/>
                <a:cs typeface="Titillium Web"/>
                <a:sym typeface="Titillium Web"/>
              </a:rPr>
              <a:t>Marcos Galán</a:t>
            </a:r>
            <a:br>
              <a:rPr lang="en">
                <a:latin typeface="Titillium Web"/>
                <a:ea typeface="Titillium Web"/>
                <a:cs typeface="Titillium Web"/>
                <a:sym typeface="Titillium Web"/>
              </a:rPr>
            </a:br>
            <a:r>
              <a:rPr lang="en" sz="800">
                <a:solidFill>
                  <a:schemeClr val="dk2"/>
                </a:solidFill>
                <a:latin typeface="Titillium Web"/>
                <a:ea typeface="Titillium Web"/>
                <a:cs typeface="Titillium Web"/>
                <a:sym typeface="Titillium Web"/>
              </a:rPr>
              <a:t>JOB TITLE</a:t>
            </a:r>
            <a:endParaRPr sz="800">
              <a:solidFill>
                <a:schemeClr val="dk2"/>
              </a:solidFill>
              <a:latin typeface="Titillium Web"/>
              <a:ea typeface="Titillium Web"/>
              <a:cs typeface="Titillium Web"/>
              <a:sym typeface="Titillium Web"/>
            </a:endParaRPr>
          </a:p>
          <a:p>
            <a:pPr indent="0" lvl="0" marL="0" rtl="0" algn="ctr">
              <a:spcBef>
                <a:spcPts val="400"/>
              </a:spcBef>
              <a:spcAft>
                <a:spcPts val="0"/>
              </a:spcAft>
              <a:buNone/>
            </a:pPr>
            <a:r>
              <a:rPr lang="en" sz="900">
                <a:solidFill>
                  <a:schemeClr val="dk2"/>
                </a:solidFill>
                <a:latin typeface="Titillium Web"/>
                <a:ea typeface="Titillium Web"/>
                <a:cs typeface="Titillium Web"/>
                <a:sym typeface="Titillium Web"/>
              </a:rPr>
              <a:t>Blue is the colour of the clear sky and the deep sea</a:t>
            </a:r>
            <a:endParaRPr>
              <a:latin typeface="Titillium Web"/>
              <a:ea typeface="Titillium Web"/>
              <a:cs typeface="Titillium Web"/>
              <a:sym typeface="Titillium Web"/>
            </a:endParaRPr>
          </a:p>
          <a:p>
            <a:pPr indent="0" lvl="0" marL="0" rtl="0" algn="ctr">
              <a:spcBef>
                <a:spcPts val="400"/>
              </a:spcBef>
              <a:spcAft>
                <a:spcPts val="400"/>
              </a:spcAft>
              <a:buNone/>
            </a:pPr>
            <a:r>
              <a:t/>
            </a:r>
            <a:endParaRPr>
              <a:latin typeface="Titillium Web"/>
              <a:ea typeface="Titillium Web"/>
              <a:cs typeface="Titillium Web"/>
              <a:sym typeface="Titillium Web"/>
            </a:endParaRPr>
          </a:p>
        </p:txBody>
      </p:sp>
      <p:pic>
        <p:nvPicPr>
          <p:cNvPr id="4511" name="Google Shape;4511;p74"/>
          <p:cNvPicPr preferRelativeResize="0"/>
          <p:nvPr/>
        </p:nvPicPr>
        <p:blipFill rotWithShape="1">
          <a:blip r:embed="rId5">
            <a:alphaModFix/>
          </a:blip>
          <a:srcRect b="24940" l="47271" r="0" t="22330"/>
          <a:stretch/>
        </p:blipFill>
        <p:spPr>
          <a:xfrm>
            <a:off x="4549242" y="1894925"/>
            <a:ext cx="1403700" cy="1403700"/>
          </a:xfrm>
          <a:prstGeom prst="ellipse">
            <a:avLst/>
          </a:prstGeom>
          <a:noFill/>
          <a:ln>
            <a:noFill/>
          </a:ln>
        </p:spPr>
      </p:pic>
      <p:sp>
        <p:nvSpPr>
          <p:cNvPr id="4512" name="Google Shape;4512;p74"/>
          <p:cNvSpPr txBox="1"/>
          <p:nvPr/>
        </p:nvSpPr>
        <p:spPr>
          <a:xfrm>
            <a:off x="4553979" y="3421100"/>
            <a:ext cx="1403700" cy="692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Titillium Web"/>
                <a:ea typeface="Titillium Web"/>
                <a:cs typeface="Titillium Web"/>
                <a:sym typeface="Titillium Web"/>
              </a:rPr>
              <a:t>Ixchel Valdía</a:t>
            </a:r>
            <a:br>
              <a:rPr lang="en">
                <a:latin typeface="Titillium Web"/>
                <a:ea typeface="Titillium Web"/>
                <a:cs typeface="Titillium Web"/>
                <a:sym typeface="Titillium Web"/>
              </a:rPr>
            </a:br>
            <a:r>
              <a:rPr lang="en" sz="800">
                <a:solidFill>
                  <a:schemeClr val="dk2"/>
                </a:solidFill>
                <a:latin typeface="Titillium Web"/>
                <a:ea typeface="Titillium Web"/>
                <a:cs typeface="Titillium Web"/>
                <a:sym typeface="Titillium Web"/>
              </a:rPr>
              <a:t>JOB TITLE</a:t>
            </a:r>
            <a:endParaRPr sz="800">
              <a:solidFill>
                <a:schemeClr val="dk2"/>
              </a:solidFill>
              <a:latin typeface="Titillium Web"/>
              <a:ea typeface="Titillium Web"/>
              <a:cs typeface="Titillium Web"/>
              <a:sym typeface="Titillium Web"/>
            </a:endParaRPr>
          </a:p>
          <a:p>
            <a:pPr indent="0" lvl="0" marL="0" rtl="0" algn="ctr">
              <a:spcBef>
                <a:spcPts val="400"/>
              </a:spcBef>
              <a:spcAft>
                <a:spcPts val="0"/>
              </a:spcAft>
              <a:buNone/>
            </a:pPr>
            <a:r>
              <a:rPr lang="en" sz="900">
                <a:solidFill>
                  <a:schemeClr val="dk2"/>
                </a:solidFill>
                <a:latin typeface="Titillium Web"/>
                <a:ea typeface="Titillium Web"/>
                <a:cs typeface="Titillium Web"/>
                <a:sym typeface="Titillium Web"/>
              </a:rPr>
              <a:t>Blue is the colour of the clear sky and the deep sea</a:t>
            </a:r>
            <a:endParaRPr>
              <a:latin typeface="Titillium Web"/>
              <a:ea typeface="Titillium Web"/>
              <a:cs typeface="Titillium Web"/>
              <a:sym typeface="Titillium Web"/>
            </a:endParaRPr>
          </a:p>
          <a:p>
            <a:pPr indent="0" lvl="0" marL="0" rtl="0" algn="ctr">
              <a:spcBef>
                <a:spcPts val="400"/>
              </a:spcBef>
              <a:spcAft>
                <a:spcPts val="400"/>
              </a:spcAft>
              <a:buNone/>
            </a:pPr>
            <a:r>
              <a:t/>
            </a:r>
            <a:endParaRPr>
              <a:latin typeface="Titillium Web"/>
              <a:ea typeface="Titillium Web"/>
              <a:cs typeface="Titillium Web"/>
              <a:sym typeface="Titillium Web"/>
            </a:endParaRPr>
          </a:p>
        </p:txBody>
      </p:sp>
      <p:pic>
        <p:nvPicPr>
          <p:cNvPr id="4513" name="Google Shape;4513;p74"/>
          <p:cNvPicPr preferRelativeResize="0"/>
          <p:nvPr/>
        </p:nvPicPr>
        <p:blipFill rotWithShape="1">
          <a:blip r:embed="rId6">
            <a:alphaModFix/>
          </a:blip>
          <a:srcRect b="29406" l="0" r="0" t="3926"/>
          <a:stretch/>
        </p:blipFill>
        <p:spPr>
          <a:xfrm>
            <a:off x="6415438" y="1894925"/>
            <a:ext cx="1403700" cy="1403700"/>
          </a:xfrm>
          <a:prstGeom prst="ellipse">
            <a:avLst/>
          </a:prstGeom>
          <a:noFill/>
          <a:ln>
            <a:noFill/>
          </a:ln>
        </p:spPr>
      </p:pic>
      <p:sp>
        <p:nvSpPr>
          <p:cNvPr id="4514" name="Google Shape;4514;p74"/>
          <p:cNvSpPr txBox="1"/>
          <p:nvPr/>
        </p:nvSpPr>
        <p:spPr>
          <a:xfrm>
            <a:off x="6420175" y="3421100"/>
            <a:ext cx="1403700" cy="6921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Titillium Web"/>
                <a:ea typeface="Titillium Web"/>
                <a:cs typeface="Titillium Web"/>
                <a:sym typeface="Titillium Web"/>
              </a:rPr>
              <a:t>Nils Årud</a:t>
            </a:r>
            <a:br>
              <a:rPr lang="en">
                <a:latin typeface="Titillium Web"/>
                <a:ea typeface="Titillium Web"/>
                <a:cs typeface="Titillium Web"/>
                <a:sym typeface="Titillium Web"/>
              </a:rPr>
            </a:br>
            <a:r>
              <a:rPr lang="en" sz="800">
                <a:solidFill>
                  <a:schemeClr val="dk2"/>
                </a:solidFill>
                <a:latin typeface="Titillium Web"/>
                <a:ea typeface="Titillium Web"/>
                <a:cs typeface="Titillium Web"/>
                <a:sym typeface="Titillium Web"/>
              </a:rPr>
              <a:t>JOB TITLE</a:t>
            </a:r>
            <a:endParaRPr sz="800">
              <a:solidFill>
                <a:schemeClr val="dk2"/>
              </a:solidFill>
              <a:latin typeface="Titillium Web"/>
              <a:ea typeface="Titillium Web"/>
              <a:cs typeface="Titillium Web"/>
              <a:sym typeface="Titillium Web"/>
            </a:endParaRPr>
          </a:p>
          <a:p>
            <a:pPr indent="0" lvl="0" marL="0" rtl="0" algn="ctr">
              <a:spcBef>
                <a:spcPts val="400"/>
              </a:spcBef>
              <a:spcAft>
                <a:spcPts val="0"/>
              </a:spcAft>
              <a:buNone/>
            </a:pPr>
            <a:r>
              <a:rPr lang="en" sz="900">
                <a:solidFill>
                  <a:schemeClr val="dk2"/>
                </a:solidFill>
                <a:latin typeface="Titillium Web"/>
                <a:ea typeface="Titillium Web"/>
                <a:cs typeface="Titillium Web"/>
                <a:sym typeface="Titillium Web"/>
              </a:rPr>
              <a:t>Blue is the colour of the clear sky and the deep sea</a:t>
            </a:r>
            <a:endParaRPr>
              <a:latin typeface="Titillium Web"/>
              <a:ea typeface="Titillium Web"/>
              <a:cs typeface="Titillium Web"/>
              <a:sym typeface="Titillium Web"/>
            </a:endParaRPr>
          </a:p>
          <a:p>
            <a:pPr indent="0" lvl="0" marL="0" rtl="0" algn="ctr">
              <a:spcBef>
                <a:spcPts val="400"/>
              </a:spcBef>
              <a:spcAft>
                <a:spcPts val="400"/>
              </a:spcAft>
              <a:buNone/>
            </a:pPr>
            <a:r>
              <a:t/>
            </a:r>
            <a:endParaRPr>
              <a:latin typeface="Titillium Web"/>
              <a:ea typeface="Titillium Web"/>
              <a:cs typeface="Titillium Web"/>
              <a:sym typeface="Titillium Web"/>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8" name="Shape 4518"/>
        <p:cNvGrpSpPr/>
        <p:nvPr/>
      </p:nvGrpSpPr>
      <p:grpSpPr>
        <a:xfrm>
          <a:off x="0" y="0"/>
          <a:ext cx="0" cy="0"/>
          <a:chOff x="0" y="0"/>
          <a:chExt cx="0" cy="0"/>
        </a:xfrm>
      </p:grpSpPr>
      <p:sp>
        <p:nvSpPr>
          <p:cNvPr id="4519" name="Google Shape;4519;p75"/>
          <p:cNvSpPr txBox="1"/>
          <p:nvPr>
            <p:ph idx="4294967295" type="title"/>
          </p:nvPr>
        </p:nvSpPr>
        <p:spPr>
          <a:xfrm>
            <a:off x="467100" y="0"/>
            <a:ext cx="8209800" cy="46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1"/>
                </a:solidFill>
              </a:rPr>
              <a:t>COMPETITOR MATRIX</a:t>
            </a:r>
            <a:endParaRPr sz="1200">
              <a:solidFill>
                <a:schemeClr val="accent1"/>
              </a:solidFill>
            </a:endParaRPr>
          </a:p>
        </p:txBody>
      </p:sp>
      <p:sp>
        <p:nvSpPr>
          <p:cNvPr id="4520" name="Google Shape;4520;p75"/>
          <p:cNvSpPr/>
          <p:nvPr/>
        </p:nvSpPr>
        <p:spPr>
          <a:xfrm>
            <a:off x="467100" y="467100"/>
            <a:ext cx="8209800" cy="4209000"/>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1" name="Google Shape;4521;p75"/>
          <p:cNvGrpSpPr/>
          <p:nvPr/>
        </p:nvGrpSpPr>
        <p:grpSpPr>
          <a:xfrm>
            <a:off x="638150" y="467111"/>
            <a:ext cx="7867750" cy="4209098"/>
            <a:chOff x="638138" y="467100"/>
            <a:chExt cx="7867750" cy="4194000"/>
          </a:xfrm>
        </p:grpSpPr>
        <p:cxnSp>
          <p:nvCxnSpPr>
            <p:cNvPr id="4522" name="Google Shape;4522;p75"/>
            <p:cNvCxnSpPr/>
            <p:nvPr/>
          </p:nvCxnSpPr>
          <p:spPr>
            <a:xfrm>
              <a:off x="63813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23" name="Google Shape;4523;p75"/>
            <p:cNvCxnSpPr/>
            <p:nvPr/>
          </p:nvCxnSpPr>
          <p:spPr>
            <a:xfrm>
              <a:off x="80917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24" name="Google Shape;4524;p75"/>
            <p:cNvCxnSpPr/>
            <p:nvPr/>
          </p:nvCxnSpPr>
          <p:spPr>
            <a:xfrm>
              <a:off x="98021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25" name="Google Shape;4525;p75"/>
            <p:cNvCxnSpPr/>
            <p:nvPr/>
          </p:nvCxnSpPr>
          <p:spPr>
            <a:xfrm>
              <a:off x="115125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26" name="Google Shape;4526;p75"/>
            <p:cNvCxnSpPr/>
            <p:nvPr/>
          </p:nvCxnSpPr>
          <p:spPr>
            <a:xfrm>
              <a:off x="132228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27" name="Google Shape;4527;p75"/>
            <p:cNvCxnSpPr/>
            <p:nvPr/>
          </p:nvCxnSpPr>
          <p:spPr>
            <a:xfrm>
              <a:off x="149332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28" name="Google Shape;4528;p75"/>
            <p:cNvCxnSpPr/>
            <p:nvPr/>
          </p:nvCxnSpPr>
          <p:spPr>
            <a:xfrm>
              <a:off x="166436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29" name="Google Shape;4529;p75"/>
            <p:cNvCxnSpPr/>
            <p:nvPr/>
          </p:nvCxnSpPr>
          <p:spPr>
            <a:xfrm>
              <a:off x="183540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0" name="Google Shape;4530;p75"/>
            <p:cNvCxnSpPr/>
            <p:nvPr/>
          </p:nvCxnSpPr>
          <p:spPr>
            <a:xfrm>
              <a:off x="200643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1" name="Google Shape;4531;p75"/>
            <p:cNvCxnSpPr/>
            <p:nvPr/>
          </p:nvCxnSpPr>
          <p:spPr>
            <a:xfrm>
              <a:off x="217747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2" name="Google Shape;4532;p75"/>
            <p:cNvCxnSpPr/>
            <p:nvPr/>
          </p:nvCxnSpPr>
          <p:spPr>
            <a:xfrm>
              <a:off x="234851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3" name="Google Shape;4533;p75"/>
            <p:cNvCxnSpPr/>
            <p:nvPr/>
          </p:nvCxnSpPr>
          <p:spPr>
            <a:xfrm>
              <a:off x="251955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4" name="Google Shape;4534;p75"/>
            <p:cNvCxnSpPr/>
            <p:nvPr/>
          </p:nvCxnSpPr>
          <p:spPr>
            <a:xfrm>
              <a:off x="269058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5" name="Google Shape;4535;p75"/>
            <p:cNvCxnSpPr/>
            <p:nvPr/>
          </p:nvCxnSpPr>
          <p:spPr>
            <a:xfrm>
              <a:off x="286162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6" name="Google Shape;4536;p75"/>
            <p:cNvCxnSpPr/>
            <p:nvPr/>
          </p:nvCxnSpPr>
          <p:spPr>
            <a:xfrm>
              <a:off x="303266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7" name="Google Shape;4537;p75"/>
            <p:cNvCxnSpPr/>
            <p:nvPr/>
          </p:nvCxnSpPr>
          <p:spPr>
            <a:xfrm>
              <a:off x="320370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8" name="Google Shape;4538;p75"/>
            <p:cNvCxnSpPr/>
            <p:nvPr/>
          </p:nvCxnSpPr>
          <p:spPr>
            <a:xfrm>
              <a:off x="337473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39" name="Google Shape;4539;p75"/>
            <p:cNvCxnSpPr/>
            <p:nvPr/>
          </p:nvCxnSpPr>
          <p:spPr>
            <a:xfrm>
              <a:off x="354577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0" name="Google Shape;4540;p75"/>
            <p:cNvCxnSpPr/>
            <p:nvPr/>
          </p:nvCxnSpPr>
          <p:spPr>
            <a:xfrm>
              <a:off x="371681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1" name="Google Shape;4541;p75"/>
            <p:cNvCxnSpPr/>
            <p:nvPr/>
          </p:nvCxnSpPr>
          <p:spPr>
            <a:xfrm>
              <a:off x="388785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2" name="Google Shape;4542;p75"/>
            <p:cNvCxnSpPr/>
            <p:nvPr/>
          </p:nvCxnSpPr>
          <p:spPr>
            <a:xfrm>
              <a:off x="405888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3" name="Google Shape;4543;p75"/>
            <p:cNvCxnSpPr/>
            <p:nvPr/>
          </p:nvCxnSpPr>
          <p:spPr>
            <a:xfrm>
              <a:off x="422992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4" name="Google Shape;4544;p75"/>
            <p:cNvCxnSpPr/>
            <p:nvPr/>
          </p:nvCxnSpPr>
          <p:spPr>
            <a:xfrm>
              <a:off x="440096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5" name="Google Shape;4545;p75"/>
            <p:cNvCxnSpPr/>
            <p:nvPr/>
          </p:nvCxnSpPr>
          <p:spPr>
            <a:xfrm>
              <a:off x="474306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6" name="Google Shape;4546;p75"/>
            <p:cNvCxnSpPr/>
            <p:nvPr/>
          </p:nvCxnSpPr>
          <p:spPr>
            <a:xfrm>
              <a:off x="491410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7" name="Google Shape;4547;p75"/>
            <p:cNvCxnSpPr/>
            <p:nvPr/>
          </p:nvCxnSpPr>
          <p:spPr>
            <a:xfrm>
              <a:off x="508513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8" name="Google Shape;4548;p75"/>
            <p:cNvCxnSpPr/>
            <p:nvPr/>
          </p:nvCxnSpPr>
          <p:spPr>
            <a:xfrm>
              <a:off x="525617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49" name="Google Shape;4549;p75"/>
            <p:cNvCxnSpPr/>
            <p:nvPr/>
          </p:nvCxnSpPr>
          <p:spPr>
            <a:xfrm>
              <a:off x="542721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0" name="Google Shape;4550;p75"/>
            <p:cNvCxnSpPr/>
            <p:nvPr/>
          </p:nvCxnSpPr>
          <p:spPr>
            <a:xfrm>
              <a:off x="559825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1" name="Google Shape;4551;p75"/>
            <p:cNvCxnSpPr/>
            <p:nvPr/>
          </p:nvCxnSpPr>
          <p:spPr>
            <a:xfrm>
              <a:off x="576928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2" name="Google Shape;4552;p75"/>
            <p:cNvCxnSpPr/>
            <p:nvPr/>
          </p:nvCxnSpPr>
          <p:spPr>
            <a:xfrm>
              <a:off x="594032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3" name="Google Shape;4553;p75"/>
            <p:cNvCxnSpPr/>
            <p:nvPr/>
          </p:nvCxnSpPr>
          <p:spPr>
            <a:xfrm>
              <a:off x="611136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4" name="Google Shape;4554;p75"/>
            <p:cNvCxnSpPr/>
            <p:nvPr/>
          </p:nvCxnSpPr>
          <p:spPr>
            <a:xfrm>
              <a:off x="628240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5" name="Google Shape;4555;p75"/>
            <p:cNvCxnSpPr/>
            <p:nvPr/>
          </p:nvCxnSpPr>
          <p:spPr>
            <a:xfrm>
              <a:off x="645343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6" name="Google Shape;4556;p75"/>
            <p:cNvCxnSpPr/>
            <p:nvPr/>
          </p:nvCxnSpPr>
          <p:spPr>
            <a:xfrm>
              <a:off x="662447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7" name="Google Shape;4557;p75"/>
            <p:cNvCxnSpPr/>
            <p:nvPr/>
          </p:nvCxnSpPr>
          <p:spPr>
            <a:xfrm>
              <a:off x="679551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8" name="Google Shape;4558;p75"/>
            <p:cNvCxnSpPr/>
            <p:nvPr/>
          </p:nvCxnSpPr>
          <p:spPr>
            <a:xfrm>
              <a:off x="696655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59" name="Google Shape;4559;p75"/>
            <p:cNvCxnSpPr/>
            <p:nvPr/>
          </p:nvCxnSpPr>
          <p:spPr>
            <a:xfrm>
              <a:off x="713758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60" name="Google Shape;4560;p75"/>
            <p:cNvCxnSpPr/>
            <p:nvPr/>
          </p:nvCxnSpPr>
          <p:spPr>
            <a:xfrm>
              <a:off x="730862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61" name="Google Shape;4561;p75"/>
            <p:cNvCxnSpPr/>
            <p:nvPr/>
          </p:nvCxnSpPr>
          <p:spPr>
            <a:xfrm>
              <a:off x="747966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62" name="Google Shape;4562;p75"/>
            <p:cNvCxnSpPr/>
            <p:nvPr/>
          </p:nvCxnSpPr>
          <p:spPr>
            <a:xfrm>
              <a:off x="765070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63" name="Google Shape;4563;p75"/>
            <p:cNvCxnSpPr/>
            <p:nvPr/>
          </p:nvCxnSpPr>
          <p:spPr>
            <a:xfrm>
              <a:off x="7821738"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64" name="Google Shape;4564;p75"/>
            <p:cNvCxnSpPr/>
            <p:nvPr/>
          </p:nvCxnSpPr>
          <p:spPr>
            <a:xfrm>
              <a:off x="7992775"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65" name="Google Shape;4565;p75"/>
            <p:cNvCxnSpPr/>
            <p:nvPr/>
          </p:nvCxnSpPr>
          <p:spPr>
            <a:xfrm>
              <a:off x="8163813"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66" name="Google Shape;4566;p75"/>
            <p:cNvCxnSpPr/>
            <p:nvPr/>
          </p:nvCxnSpPr>
          <p:spPr>
            <a:xfrm>
              <a:off x="8334850" y="46710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67" name="Google Shape;4567;p75"/>
            <p:cNvCxnSpPr/>
            <p:nvPr/>
          </p:nvCxnSpPr>
          <p:spPr>
            <a:xfrm>
              <a:off x="8505888" y="467100"/>
              <a:ext cx="0" cy="4194000"/>
            </a:xfrm>
            <a:prstGeom prst="straightConnector1">
              <a:avLst/>
            </a:prstGeom>
            <a:noFill/>
            <a:ln cap="flat" cmpd="sng" w="9525">
              <a:solidFill>
                <a:schemeClr val="lt2"/>
              </a:solidFill>
              <a:prstDash val="solid"/>
              <a:round/>
              <a:headEnd len="med" w="med" type="none"/>
              <a:tailEnd len="med" w="med" type="none"/>
            </a:ln>
          </p:spPr>
        </p:cxnSp>
      </p:grpSp>
      <p:sp>
        <p:nvSpPr>
          <p:cNvPr id="4568" name="Google Shape;4568;p75"/>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solidFill>
                  <a:schemeClr val="accent2"/>
                </a:solidFill>
              </a:rPr>
              <a:t>‹#›</a:t>
            </a:fld>
            <a:endParaRPr>
              <a:solidFill>
                <a:schemeClr val="accent2"/>
              </a:solidFill>
            </a:endParaRPr>
          </a:p>
        </p:txBody>
      </p:sp>
      <p:grpSp>
        <p:nvGrpSpPr>
          <p:cNvPr id="4569" name="Google Shape;4569;p75"/>
          <p:cNvGrpSpPr/>
          <p:nvPr/>
        </p:nvGrpSpPr>
        <p:grpSpPr>
          <a:xfrm>
            <a:off x="467107" y="642473"/>
            <a:ext cx="8209755" cy="3858239"/>
            <a:chOff x="467088" y="642474"/>
            <a:chExt cx="4194000" cy="3858239"/>
          </a:xfrm>
        </p:grpSpPr>
        <p:cxnSp>
          <p:nvCxnSpPr>
            <p:cNvPr id="4570" name="Google Shape;4570;p75"/>
            <p:cNvCxnSpPr/>
            <p:nvPr/>
          </p:nvCxnSpPr>
          <p:spPr>
            <a:xfrm>
              <a:off x="2564088" y="-1454526"/>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71" name="Google Shape;4571;p75"/>
            <p:cNvCxnSpPr/>
            <p:nvPr/>
          </p:nvCxnSpPr>
          <p:spPr>
            <a:xfrm>
              <a:off x="2564088" y="-1279151"/>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72" name="Google Shape;4572;p75"/>
            <p:cNvCxnSpPr/>
            <p:nvPr/>
          </p:nvCxnSpPr>
          <p:spPr>
            <a:xfrm>
              <a:off x="2564088" y="-1103777"/>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73" name="Google Shape;4573;p75"/>
            <p:cNvCxnSpPr/>
            <p:nvPr/>
          </p:nvCxnSpPr>
          <p:spPr>
            <a:xfrm>
              <a:off x="2564088" y="-928402"/>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74" name="Google Shape;4574;p75"/>
            <p:cNvCxnSpPr/>
            <p:nvPr/>
          </p:nvCxnSpPr>
          <p:spPr>
            <a:xfrm>
              <a:off x="2564088" y="-753028"/>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75" name="Google Shape;4575;p75"/>
            <p:cNvCxnSpPr/>
            <p:nvPr/>
          </p:nvCxnSpPr>
          <p:spPr>
            <a:xfrm>
              <a:off x="2564088" y="-577653"/>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76" name="Google Shape;4576;p75"/>
            <p:cNvCxnSpPr/>
            <p:nvPr/>
          </p:nvCxnSpPr>
          <p:spPr>
            <a:xfrm>
              <a:off x="2564088" y="-402279"/>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77" name="Google Shape;4577;p75"/>
            <p:cNvCxnSpPr/>
            <p:nvPr/>
          </p:nvCxnSpPr>
          <p:spPr>
            <a:xfrm>
              <a:off x="2564088" y="-226904"/>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78" name="Google Shape;4578;p75"/>
            <p:cNvCxnSpPr/>
            <p:nvPr/>
          </p:nvCxnSpPr>
          <p:spPr>
            <a:xfrm>
              <a:off x="2564088" y="-5153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79" name="Google Shape;4579;p75"/>
            <p:cNvCxnSpPr/>
            <p:nvPr/>
          </p:nvCxnSpPr>
          <p:spPr>
            <a:xfrm>
              <a:off x="2564088" y="123845"/>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0" name="Google Shape;4580;p75"/>
            <p:cNvCxnSpPr/>
            <p:nvPr/>
          </p:nvCxnSpPr>
          <p:spPr>
            <a:xfrm>
              <a:off x="2564088" y="299219"/>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1" name="Google Shape;4581;p75"/>
            <p:cNvCxnSpPr/>
            <p:nvPr/>
          </p:nvCxnSpPr>
          <p:spPr>
            <a:xfrm>
              <a:off x="2564088" y="649968"/>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2" name="Google Shape;4582;p75"/>
            <p:cNvCxnSpPr/>
            <p:nvPr/>
          </p:nvCxnSpPr>
          <p:spPr>
            <a:xfrm>
              <a:off x="2564088" y="825343"/>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3" name="Google Shape;4583;p75"/>
            <p:cNvCxnSpPr/>
            <p:nvPr/>
          </p:nvCxnSpPr>
          <p:spPr>
            <a:xfrm>
              <a:off x="2564088" y="1000717"/>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4" name="Google Shape;4584;p75"/>
            <p:cNvCxnSpPr/>
            <p:nvPr/>
          </p:nvCxnSpPr>
          <p:spPr>
            <a:xfrm>
              <a:off x="2564088" y="1176092"/>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5" name="Google Shape;4585;p75"/>
            <p:cNvCxnSpPr/>
            <p:nvPr/>
          </p:nvCxnSpPr>
          <p:spPr>
            <a:xfrm>
              <a:off x="2564088" y="1351466"/>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6" name="Google Shape;4586;p75"/>
            <p:cNvCxnSpPr/>
            <p:nvPr/>
          </p:nvCxnSpPr>
          <p:spPr>
            <a:xfrm>
              <a:off x="2564088" y="1526841"/>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7" name="Google Shape;4587;p75"/>
            <p:cNvCxnSpPr/>
            <p:nvPr/>
          </p:nvCxnSpPr>
          <p:spPr>
            <a:xfrm>
              <a:off x="2564088" y="1702215"/>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8" name="Google Shape;4588;p75"/>
            <p:cNvCxnSpPr/>
            <p:nvPr/>
          </p:nvCxnSpPr>
          <p:spPr>
            <a:xfrm>
              <a:off x="2564088" y="1877590"/>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89" name="Google Shape;4589;p75"/>
            <p:cNvCxnSpPr/>
            <p:nvPr/>
          </p:nvCxnSpPr>
          <p:spPr>
            <a:xfrm>
              <a:off x="2564088" y="2052964"/>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90" name="Google Shape;4590;p75"/>
            <p:cNvCxnSpPr/>
            <p:nvPr/>
          </p:nvCxnSpPr>
          <p:spPr>
            <a:xfrm>
              <a:off x="2564088" y="2228339"/>
              <a:ext cx="0" cy="4194000"/>
            </a:xfrm>
            <a:prstGeom prst="straightConnector1">
              <a:avLst/>
            </a:prstGeom>
            <a:noFill/>
            <a:ln cap="flat" cmpd="sng" w="9525">
              <a:solidFill>
                <a:schemeClr val="lt2"/>
              </a:solidFill>
              <a:prstDash val="solid"/>
              <a:round/>
              <a:headEnd len="med" w="med" type="none"/>
              <a:tailEnd len="med" w="med" type="none"/>
            </a:ln>
          </p:spPr>
        </p:cxnSp>
        <p:cxnSp>
          <p:nvCxnSpPr>
            <p:cNvPr id="4591" name="Google Shape;4591;p75"/>
            <p:cNvCxnSpPr/>
            <p:nvPr/>
          </p:nvCxnSpPr>
          <p:spPr>
            <a:xfrm>
              <a:off x="2564088" y="2403713"/>
              <a:ext cx="0" cy="4194000"/>
            </a:xfrm>
            <a:prstGeom prst="straightConnector1">
              <a:avLst/>
            </a:prstGeom>
            <a:noFill/>
            <a:ln cap="flat" cmpd="sng" w="9525">
              <a:solidFill>
                <a:schemeClr val="lt2"/>
              </a:solidFill>
              <a:prstDash val="solid"/>
              <a:round/>
              <a:headEnd len="med" w="med" type="none"/>
              <a:tailEnd len="med" w="med" type="none"/>
            </a:ln>
          </p:spPr>
        </p:cxnSp>
      </p:grpSp>
      <p:cxnSp>
        <p:nvCxnSpPr>
          <p:cNvPr id="4592" name="Google Shape;4592;p75"/>
          <p:cNvCxnSpPr/>
          <p:nvPr/>
        </p:nvCxnSpPr>
        <p:spPr>
          <a:xfrm>
            <a:off x="4572000" y="467100"/>
            <a:ext cx="0" cy="4209000"/>
          </a:xfrm>
          <a:prstGeom prst="straightConnector1">
            <a:avLst/>
          </a:prstGeom>
          <a:noFill/>
          <a:ln cap="flat" cmpd="sng" w="19050">
            <a:solidFill>
              <a:schemeClr val="dk2"/>
            </a:solidFill>
            <a:prstDash val="solid"/>
            <a:round/>
            <a:headEnd len="sm" w="sm" type="triangle"/>
            <a:tailEnd len="sm" w="sm" type="triangle"/>
          </a:ln>
        </p:spPr>
      </p:cxnSp>
      <p:cxnSp>
        <p:nvCxnSpPr>
          <p:cNvPr id="4593" name="Google Shape;4593;p75"/>
          <p:cNvCxnSpPr/>
          <p:nvPr/>
        </p:nvCxnSpPr>
        <p:spPr>
          <a:xfrm>
            <a:off x="467100" y="2571600"/>
            <a:ext cx="8209800" cy="0"/>
          </a:xfrm>
          <a:prstGeom prst="straightConnector1">
            <a:avLst/>
          </a:prstGeom>
          <a:noFill/>
          <a:ln cap="flat" cmpd="sng" w="19050">
            <a:solidFill>
              <a:schemeClr val="dk2"/>
            </a:solidFill>
            <a:prstDash val="solid"/>
            <a:round/>
            <a:headEnd len="sm" w="sm" type="triangle"/>
            <a:tailEnd len="sm" w="sm" type="triangle"/>
          </a:ln>
        </p:spPr>
      </p:cxnSp>
      <p:sp>
        <p:nvSpPr>
          <p:cNvPr id="4594" name="Google Shape;4594;p75"/>
          <p:cNvSpPr txBox="1"/>
          <p:nvPr/>
        </p:nvSpPr>
        <p:spPr>
          <a:xfrm rot="-5400000">
            <a:off x="-258750" y="2488938"/>
            <a:ext cx="1286400" cy="165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lang="en" sz="800">
                <a:solidFill>
                  <a:schemeClr val="lt1"/>
                </a:solidFill>
                <a:latin typeface="Titillium Web"/>
                <a:ea typeface="Titillium Web"/>
                <a:cs typeface="Titillium Web"/>
                <a:sym typeface="Titillium Web"/>
              </a:rPr>
              <a:t>LOW VALUE 1</a:t>
            </a:r>
            <a:endParaRPr sz="800">
              <a:solidFill>
                <a:schemeClr val="lt1"/>
              </a:solidFill>
              <a:latin typeface="Titillium Web"/>
              <a:ea typeface="Titillium Web"/>
              <a:cs typeface="Titillium Web"/>
              <a:sym typeface="Titillium Web"/>
            </a:endParaRPr>
          </a:p>
        </p:txBody>
      </p:sp>
      <p:sp>
        <p:nvSpPr>
          <p:cNvPr id="4595" name="Google Shape;4595;p75"/>
          <p:cNvSpPr txBox="1"/>
          <p:nvPr/>
        </p:nvSpPr>
        <p:spPr>
          <a:xfrm rot="5400000">
            <a:off x="8116400" y="2488925"/>
            <a:ext cx="1286400" cy="165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lang="en" sz="800">
                <a:solidFill>
                  <a:schemeClr val="lt1"/>
                </a:solidFill>
                <a:latin typeface="Titillium Web"/>
                <a:ea typeface="Titillium Web"/>
                <a:cs typeface="Titillium Web"/>
                <a:sym typeface="Titillium Web"/>
              </a:rPr>
              <a:t>HIGH VALUE 1</a:t>
            </a:r>
            <a:endParaRPr sz="800">
              <a:solidFill>
                <a:schemeClr val="lt1"/>
              </a:solidFill>
              <a:latin typeface="Titillium Web"/>
              <a:ea typeface="Titillium Web"/>
              <a:cs typeface="Titillium Web"/>
              <a:sym typeface="Titillium Web"/>
            </a:endParaRPr>
          </a:p>
        </p:txBody>
      </p:sp>
      <p:sp>
        <p:nvSpPr>
          <p:cNvPr id="4596" name="Google Shape;4596;p75"/>
          <p:cNvSpPr txBox="1"/>
          <p:nvPr/>
        </p:nvSpPr>
        <p:spPr>
          <a:xfrm>
            <a:off x="3928825" y="4676063"/>
            <a:ext cx="1286400" cy="165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lang="en" sz="800">
                <a:solidFill>
                  <a:schemeClr val="lt1"/>
                </a:solidFill>
                <a:latin typeface="Titillium Web"/>
                <a:ea typeface="Titillium Web"/>
                <a:cs typeface="Titillium Web"/>
                <a:sym typeface="Titillium Web"/>
              </a:rPr>
              <a:t>LOW VALUE 2</a:t>
            </a:r>
            <a:endParaRPr sz="800">
              <a:solidFill>
                <a:schemeClr val="lt1"/>
              </a:solidFill>
              <a:latin typeface="Titillium Web"/>
              <a:ea typeface="Titillium Web"/>
              <a:cs typeface="Titillium Web"/>
              <a:sym typeface="Titillium Web"/>
            </a:endParaRPr>
          </a:p>
        </p:txBody>
      </p:sp>
      <p:sp>
        <p:nvSpPr>
          <p:cNvPr id="4597" name="Google Shape;4597;p75"/>
          <p:cNvSpPr txBox="1"/>
          <p:nvPr/>
        </p:nvSpPr>
        <p:spPr>
          <a:xfrm>
            <a:off x="3928775" y="301788"/>
            <a:ext cx="1286400" cy="1653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None/>
            </a:pPr>
            <a:r>
              <a:rPr lang="en" sz="800">
                <a:solidFill>
                  <a:schemeClr val="lt1"/>
                </a:solidFill>
                <a:latin typeface="Titillium Web"/>
                <a:ea typeface="Titillium Web"/>
                <a:cs typeface="Titillium Web"/>
                <a:sym typeface="Titillium Web"/>
              </a:rPr>
              <a:t>HIGH VALUE 2</a:t>
            </a:r>
            <a:endParaRPr sz="800">
              <a:solidFill>
                <a:schemeClr val="lt1"/>
              </a:solidFill>
              <a:latin typeface="Titillium Web"/>
              <a:ea typeface="Titillium Web"/>
              <a:cs typeface="Titillium Web"/>
              <a:sym typeface="Titillium Web"/>
            </a:endParaRPr>
          </a:p>
        </p:txBody>
      </p:sp>
      <p:sp>
        <p:nvSpPr>
          <p:cNvPr id="4598" name="Google Shape;4598;p75"/>
          <p:cNvSpPr/>
          <p:nvPr/>
        </p:nvSpPr>
        <p:spPr>
          <a:xfrm>
            <a:off x="7012800" y="826250"/>
            <a:ext cx="1000200" cy="1000200"/>
          </a:xfrm>
          <a:prstGeom prst="ellipse">
            <a:avLst/>
          </a:prstGeom>
          <a:solidFill>
            <a:schemeClr val="accen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Our company</a:t>
            </a:r>
            <a:endParaRPr sz="800">
              <a:solidFill>
                <a:schemeClr val="dk1"/>
              </a:solidFill>
              <a:latin typeface="Titillium Web"/>
              <a:ea typeface="Titillium Web"/>
              <a:cs typeface="Titillium Web"/>
              <a:sym typeface="Titillium Web"/>
            </a:endParaRPr>
          </a:p>
        </p:txBody>
      </p:sp>
      <p:sp>
        <p:nvSpPr>
          <p:cNvPr id="4599" name="Google Shape;4599;p75"/>
          <p:cNvSpPr/>
          <p:nvPr/>
        </p:nvSpPr>
        <p:spPr>
          <a:xfrm>
            <a:off x="3130425" y="1295125"/>
            <a:ext cx="876000" cy="876000"/>
          </a:xfrm>
          <a:prstGeom prst="ellipse">
            <a:avLst/>
          </a:prstGeom>
          <a:solidFill>
            <a:schemeClr val="accent3"/>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chemeClr val="lt1"/>
                </a:solidFill>
                <a:latin typeface="Titillium Web"/>
                <a:ea typeface="Titillium Web"/>
                <a:cs typeface="Titillium Web"/>
                <a:sym typeface="Titillium Web"/>
              </a:rPr>
              <a:t>Competitor</a:t>
            </a:r>
            <a:endParaRPr sz="800">
              <a:solidFill>
                <a:schemeClr val="lt1"/>
              </a:solidFill>
              <a:latin typeface="Titillium Web"/>
              <a:ea typeface="Titillium Web"/>
              <a:cs typeface="Titillium Web"/>
              <a:sym typeface="Titillium Web"/>
            </a:endParaRPr>
          </a:p>
        </p:txBody>
      </p:sp>
      <p:sp>
        <p:nvSpPr>
          <p:cNvPr id="4600" name="Google Shape;4600;p75"/>
          <p:cNvSpPr/>
          <p:nvPr/>
        </p:nvSpPr>
        <p:spPr>
          <a:xfrm>
            <a:off x="1382875" y="3471600"/>
            <a:ext cx="730500" cy="730500"/>
          </a:xfrm>
          <a:prstGeom prst="ellipse">
            <a:avLst/>
          </a:prstGeom>
          <a:solidFill>
            <a:schemeClr val="accen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chemeClr val="lt1"/>
                </a:solidFill>
                <a:latin typeface="Titillium Web"/>
                <a:ea typeface="Titillium Web"/>
                <a:cs typeface="Titillium Web"/>
                <a:sym typeface="Titillium Web"/>
              </a:rPr>
              <a:t>Competitor</a:t>
            </a:r>
            <a:endParaRPr sz="800">
              <a:solidFill>
                <a:schemeClr val="lt1"/>
              </a:solidFill>
              <a:latin typeface="Titillium Web"/>
              <a:ea typeface="Titillium Web"/>
              <a:cs typeface="Titillium Web"/>
              <a:sym typeface="Titillium Web"/>
            </a:endParaRPr>
          </a:p>
        </p:txBody>
      </p:sp>
      <p:sp>
        <p:nvSpPr>
          <p:cNvPr id="4601" name="Google Shape;4601;p75"/>
          <p:cNvSpPr/>
          <p:nvPr/>
        </p:nvSpPr>
        <p:spPr>
          <a:xfrm>
            <a:off x="5626925" y="2948000"/>
            <a:ext cx="730500" cy="730500"/>
          </a:xfrm>
          <a:prstGeom prst="ellipse">
            <a:avLst/>
          </a:prstGeom>
          <a:solidFill>
            <a:schemeClr val="accent4"/>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chemeClr val="lt1"/>
                </a:solidFill>
                <a:latin typeface="Titillium Web"/>
                <a:ea typeface="Titillium Web"/>
                <a:cs typeface="Titillium Web"/>
                <a:sym typeface="Titillium Web"/>
              </a:rPr>
              <a:t>Competitor</a:t>
            </a:r>
            <a:endParaRPr sz="800">
              <a:solidFill>
                <a:schemeClr val="lt1"/>
              </a:solidFill>
              <a:latin typeface="Titillium Web"/>
              <a:ea typeface="Titillium Web"/>
              <a:cs typeface="Titillium Web"/>
              <a:sym typeface="Titillium Web"/>
            </a:endParaRPr>
          </a:p>
        </p:txBody>
      </p:sp>
      <p:sp>
        <p:nvSpPr>
          <p:cNvPr id="4602" name="Google Shape;4602;p75"/>
          <p:cNvSpPr/>
          <p:nvPr/>
        </p:nvSpPr>
        <p:spPr>
          <a:xfrm>
            <a:off x="6527700" y="3398850"/>
            <a:ext cx="876000" cy="876000"/>
          </a:xfrm>
          <a:prstGeom prst="ellipse">
            <a:avLst/>
          </a:prstGeom>
          <a:solidFill>
            <a:schemeClr val="accent5"/>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chemeClr val="lt1"/>
                </a:solidFill>
                <a:latin typeface="Titillium Web"/>
                <a:ea typeface="Titillium Web"/>
                <a:cs typeface="Titillium Web"/>
                <a:sym typeface="Titillium Web"/>
              </a:rPr>
              <a:t>Competitor</a:t>
            </a:r>
            <a:endParaRPr sz="800">
              <a:solidFill>
                <a:schemeClr val="lt1"/>
              </a:solidFill>
              <a:latin typeface="Titillium Web"/>
              <a:ea typeface="Titillium Web"/>
              <a:cs typeface="Titillium Web"/>
              <a:sym typeface="Titillium Web"/>
            </a:endParaRPr>
          </a:p>
        </p:txBody>
      </p:sp>
      <p:sp>
        <p:nvSpPr>
          <p:cNvPr id="4603" name="Google Shape;4603;p75"/>
          <p:cNvSpPr/>
          <p:nvPr/>
        </p:nvSpPr>
        <p:spPr>
          <a:xfrm>
            <a:off x="4768850" y="564625"/>
            <a:ext cx="730500" cy="730500"/>
          </a:xfrm>
          <a:prstGeom prst="ellipse">
            <a:avLst/>
          </a:prstGeom>
          <a:solidFill>
            <a:schemeClr val="accent2"/>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chemeClr val="lt1"/>
                </a:solidFill>
                <a:latin typeface="Titillium Web"/>
                <a:ea typeface="Titillium Web"/>
                <a:cs typeface="Titillium Web"/>
                <a:sym typeface="Titillium Web"/>
              </a:rPr>
              <a:t>Competitor</a:t>
            </a:r>
            <a:endParaRPr sz="800">
              <a:solidFill>
                <a:schemeClr val="lt1"/>
              </a:solidFill>
              <a:latin typeface="Titillium Web"/>
              <a:ea typeface="Titillium Web"/>
              <a:cs typeface="Titillium Web"/>
              <a:sym typeface="Titillium Web"/>
            </a:endParaRPr>
          </a:p>
        </p:txBody>
      </p:sp>
      <p:sp>
        <p:nvSpPr>
          <p:cNvPr id="4604" name="Google Shape;4604;p75"/>
          <p:cNvSpPr/>
          <p:nvPr/>
        </p:nvSpPr>
        <p:spPr>
          <a:xfrm>
            <a:off x="1114225" y="947475"/>
            <a:ext cx="467100" cy="467100"/>
          </a:xfrm>
          <a:prstGeom prst="ellipse">
            <a:avLst/>
          </a:prstGeom>
          <a:solidFill>
            <a:schemeClr val="accent6"/>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800">
                <a:solidFill>
                  <a:schemeClr val="lt1"/>
                </a:solidFill>
                <a:latin typeface="Titillium Web"/>
                <a:ea typeface="Titillium Web"/>
                <a:cs typeface="Titillium Web"/>
                <a:sym typeface="Titillium Web"/>
              </a:rPr>
              <a:t>Competitor</a:t>
            </a:r>
            <a:endParaRPr sz="800">
              <a:solidFill>
                <a:schemeClr val="lt1"/>
              </a:solidFill>
              <a:latin typeface="Titillium Web"/>
              <a:ea typeface="Titillium Web"/>
              <a:cs typeface="Titillium Web"/>
              <a:sym typeface="Titillium Web"/>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8" name="Shape 4608"/>
        <p:cNvGrpSpPr/>
        <p:nvPr/>
      </p:nvGrpSpPr>
      <p:grpSpPr>
        <a:xfrm>
          <a:off x="0" y="0"/>
          <a:ext cx="0" cy="0"/>
          <a:chOff x="0" y="0"/>
          <a:chExt cx="0" cy="0"/>
        </a:xfrm>
      </p:grpSpPr>
      <p:sp>
        <p:nvSpPr>
          <p:cNvPr id="4609" name="Google Shape;4609;p76"/>
          <p:cNvSpPr txBox="1"/>
          <p:nvPr>
            <p:ph type="title"/>
          </p:nvPr>
        </p:nvSpPr>
        <p:spPr>
          <a:xfrm>
            <a:off x="718300" y="739375"/>
            <a:ext cx="67611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WEEKLY PLANNER</a:t>
            </a:r>
            <a:endParaRPr/>
          </a:p>
        </p:txBody>
      </p:sp>
      <p:sp>
        <p:nvSpPr>
          <p:cNvPr id="4610" name="Google Shape;4610;p76"/>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aphicFrame>
        <p:nvGraphicFramePr>
          <p:cNvPr id="4611" name="Google Shape;4611;p76"/>
          <p:cNvGraphicFramePr/>
          <p:nvPr/>
        </p:nvGraphicFramePr>
        <p:xfrm>
          <a:off x="861700" y="1663695"/>
          <a:ext cx="3000000" cy="3000000"/>
        </p:xfrm>
        <a:graphic>
          <a:graphicData uri="http://schemas.openxmlformats.org/drawingml/2006/table">
            <a:tbl>
              <a:tblPr>
                <a:noFill/>
                <a:tableStyleId>{35E7DD9E-ED3B-4753-A11B-AA84EEF6EE80}</a:tableStyleId>
              </a:tblPr>
              <a:tblGrid>
                <a:gridCol w="745800"/>
                <a:gridCol w="854850"/>
                <a:gridCol w="854850"/>
                <a:gridCol w="854850"/>
                <a:gridCol w="854850"/>
                <a:gridCol w="854850"/>
                <a:gridCol w="854850"/>
                <a:gridCol w="854850"/>
              </a:tblGrid>
              <a:tr h="304775">
                <a:tc>
                  <a:txBody>
                    <a:bodyPr/>
                    <a:lstStyle/>
                    <a:p>
                      <a:pPr indent="0" lvl="0" marL="0" rtl="0" algn="r">
                        <a:spcBef>
                          <a:spcPts val="0"/>
                        </a:spcBef>
                        <a:spcAft>
                          <a:spcPts val="0"/>
                        </a:spcAft>
                        <a:buNone/>
                      </a:pPr>
                      <a:r>
                        <a:t/>
                      </a:r>
                      <a:endParaRPr sz="8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700">
                          <a:solidFill>
                            <a:schemeClr val="dk2"/>
                          </a:solidFill>
                          <a:latin typeface="Titillium Web"/>
                          <a:ea typeface="Titillium Web"/>
                          <a:cs typeface="Titillium Web"/>
                          <a:sym typeface="Titillium Web"/>
                        </a:rPr>
                        <a:t>SUNDAY</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700">
                          <a:solidFill>
                            <a:schemeClr val="dk2"/>
                          </a:solidFill>
                          <a:latin typeface="Titillium Web"/>
                          <a:ea typeface="Titillium Web"/>
                          <a:cs typeface="Titillium Web"/>
                          <a:sym typeface="Titillium Web"/>
                        </a:rPr>
                        <a:t>MONDAY</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700">
                          <a:solidFill>
                            <a:schemeClr val="dk2"/>
                          </a:solidFill>
                          <a:latin typeface="Titillium Web"/>
                          <a:ea typeface="Titillium Web"/>
                          <a:cs typeface="Titillium Web"/>
                          <a:sym typeface="Titillium Web"/>
                        </a:rPr>
                        <a:t>TUESDAY</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700">
                          <a:solidFill>
                            <a:schemeClr val="dk2"/>
                          </a:solidFill>
                          <a:latin typeface="Titillium Web"/>
                          <a:ea typeface="Titillium Web"/>
                          <a:cs typeface="Titillium Web"/>
                          <a:sym typeface="Titillium Web"/>
                        </a:rPr>
                        <a:t>WEDNESDAY</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700">
                          <a:solidFill>
                            <a:schemeClr val="dk2"/>
                          </a:solidFill>
                          <a:latin typeface="Titillium Web"/>
                          <a:ea typeface="Titillium Web"/>
                          <a:cs typeface="Titillium Web"/>
                          <a:sym typeface="Titillium Web"/>
                        </a:rPr>
                        <a:t>THURSDAY</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700">
                          <a:solidFill>
                            <a:schemeClr val="dk2"/>
                          </a:solidFill>
                          <a:latin typeface="Titillium Web"/>
                          <a:ea typeface="Titillium Web"/>
                          <a:cs typeface="Titillium Web"/>
                          <a:sym typeface="Titillium Web"/>
                        </a:rPr>
                        <a:t>FRIDAY</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700">
                          <a:solidFill>
                            <a:schemeClr val="dk2"/>
                          </a:solidFill>
                          <a:latin typeface="Titillium Web"/>
                          <a:ea typeface="Titillium Web"/>
                          <a:cs typeface="Titillium Web"/>
                          <a:sym typeface="Titillium Web"/>
                        </a:rPr>
                        <a:t>SATURDAY</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lt2"/>
                      </a:solidFill>
                      <a:prstDash val="solid"/>
                      <a:round/>
                      <a:headEnd len="sm" w="sm" type="none"/>
                      <a:tailEnd len="sm" w="sm" type="none"/>
                    </a:lnB>
                    <a:solidFill>
                      <a:schemeClr val="accent1"/>
                    </a:solidFill>
                  </a:tcPr>
                </a:tc>
              </a:tr>
              <a:tr h="321100">
                <a:tc>
                  <a:txBody>
                    <a:bodyPr/>
                    <a:lstStyle/>
                    <a:p>
                      <a:pPr indent="0" lvl="0" marL="0" rtl="0" algn="r">
                        <a:spcBef>
                          <a:spcPts val="0"/>
                        </a:spcBef>
                        <a:spcAft>
                          <a:spcPts val="0"/>
                        </a:spcAft>
                        <a:buNone/>
                      </a:pPr>
                      <a:r>
                        <a:rPr lang="en" sz="700">
                          <a:solidFill>
                            <a:schemeClr val="dk2"/>
                          </a:solidFill>
                          <a:latin typeface="Titillium Web"/>
                          <a:ea typeface="Titillium Web"/>
                          <a:cs typeface="Titillium Web"/>
                          <a:sym typeface="Titillium Web"/>
                        </a:rPr>
                        <a:t>9:00 - 9:45</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21100">
                <a:tc>
                  <a:txBody>
                    <a:bodyPr/>
                    <a:lstStyle/>
                    <a:p>
                      <a:pPr indent="0" lvl="0" marL="0" rtl="0" algn="r">
                        <a:spcBef>
                          <a:spcPts val="0"/>
                        </a:spcBef>
                        <a:spcAft>
                          <a:spcPts val="0"/>
                        </a:spcAft>
                        <a:buNone/>
                      </a:pPr>
                      <a:r>
                        <a:rPr lang="en" sz="700">
                          <a:solidFill>
                            <a:schemeClr val="dk2"/>
                          </a:solidFill>
                          <a:latin typeface="Titillium Web"/>
                          <a:ea typeface="Titillium Web"/>
                          <a:cs typeface="Titillium Web"/>
                          <a:sym typeface="Titillium Web"/>
                        </a:rPr>
                        <a:t>10:00 - 10:45</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21100">
                <a:tc>
                  <a:txBody>
                    <a:bodyPr/>
                    <a:lstStyle/>
                    <a:p>
                      <a:pPr indent="0" lvl="0" marL="0" rtl="0" algn="r">
                        <a:spcBef>
                          <a:spcPts val="0"/>
                        </a:spcBef>
                        <a:spcAft>
                          <a:spcPts val="0"/>
                        </a:spcAft>
                        <a:buNone/>
                      </a:pPr>
                      <a:r>
                        <a:rPr lang="en" sz="700">
                          <a:solidFill>
                            <a:schemeClr val="dk2"/>
                          </a:solidFill>
                          <a:latin typeface="Titillium Web"/>
                          <a:ea typeface="Titillium Web"/>
                          <a:cs typeface="Titillium Web"/>
                          <a:sym typeface="Titillium Web"/>
                        </a:rPr>
                        <a:t>11:00 - 11:45</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21100">
                <a:tc>
                  <a:txBody>
                    <a:bodyPr/>
                    <a:lstStyle/>
                    <a:p>
                      <a:pPr indent="0" lvl="0" marL="0" rtl="0" algn="r">
                        <a:spcBef>
                          <a:spcPts val="0"/>
                        </a:spcBef>
                        <a:spcAft>
                          <a:spcPts val="0"/>
                        </a:spcAft>
                        <a:buNone/>
                      </a:pPr>
                      <a:r>
                        <a:rPr lang="en" sz="700">
                          <a:solidFill>
                            <a:schemeClr val="dk2"/>
                          </a:solidFill>
                          <a:latin typeface="Titillium Web"/>
                          <a:ea typeface="Titillium Web"/>
                          <a:cs typeface="Titillium Web"/>
                          <a:sym typeface="Titillium Web"/>
                        </a:rPr>
                        <a:t>12:00 - 13:15</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 Free time</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 Free time</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 Free time</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 Free time</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 Free time</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 Free time</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 Free time</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r>
              <a:tr h="321100">
                <a:tc>
                  <a:txBody>
                    <a:bodyPr/>
                    <a:lstStyle/>
                    <a:p>
                      <a:pPr indent="0" lvl="0" marL="0" rtl="0" algn="r">
                        <a:spcBef>
                          <a:spcPts val="0"/>
                        </a:spcBef>
                        <a:spcAft>
                          <a:spcPts val="0"/>
                        </a:spcAft>
                        <a:buNone/>
                      </a:pPr>
                      <a:r>
                        <a:rPr lang="en" sz="700">
                          <a:solidFill>
                            <a:schemeClr val="dk2"/>
                          </a:solidFill>
                          <a:latin typeface="Titillium Web"/>
                          <a:ea typeface="Titillium Web"/>
                          <a:cs typeface="Titillium Web"/>
                          <a:sym typeface="Titillium Web"/>
                        </a:rPr>
                        <a:t>13:30 - 14:15</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21100">
                <a:tc>
                  <a:txBody>
                    <a:bodyPr/>
                    <a:lstStyle/>
                    <a:p>
                      <a:pPr indent="0" lvl="0" marL="0" rtl="0" algn="r">
                        <a:spcBef>
                          <a:spcPts val="0"/>
                        </a:spcBef>
                        <a:spcAft>
                          <a:spcPts val="0"/>
                        </a:spcAft>
                        <a:buNone/>
                      </a:pPr>
                      <a:r>
                        <a:rPr lang="en" sz="700">
                          <a:solidFill>
                            <a:schemeClr val="dk2"/>
                          </a:solidFill>
                          <a:latin typeface="Titillium Web"/>
                          <a:ea typeface="Titillium Web"/>
                          <a:cs typeface="Titillium Web"/>
                          <a:sym typeface="Titillium Web"/>
                        </a:rPr>
                        <a:t>14:30 - 15:15</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21100">
                <a:tc>
                  <a:txBody>
                    <a:bodyPr/>
                    <a:lstStyle/>
                    <a:p>
                      <a:pPr indent="0" lvl="0" marL="0" rtl="0" algn="r">
                        <a:spcBef>
                          <a:spcPts val="0"/>
                        </a:spcBef>
                        <a:spcAft>
                          <a:spcPts val="0"/>
                        </a:spcAft>
                        <a:buNone/>
                      </a:pPr>
                      <a:r>
                        <a:rPr lang="en" sz="700">
                          <a:solidFill>
                            <a:schemeClr val="dk2"/>
                          </a:solidFill>
                          <a:latin typeface="Titillium Web"/>
                          <a:ea typeface="Titillium Web"/>
                          <a:cs typeface="Titillium Web"/>
                          <a:sym typeface="Titillium Web"/>
                        </a:rPr>
                        <a:t>15:30 - 16:15</a:t>
                      </a:r>
                      <a:endParaRPr sz="700">
                        <a:solidFill>
                          <a:schemeClr val="dk2"/>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alpha val="0"/>
                        </a:schemeClr>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800">
                          <a:solidFill>
                            <a:schemeClr val="dk1"/>
                          </a:solidFill>
                          <a:latin typeface="Titillium Web"/>
                          <a:ea typeface="Titillium Web"/>
                          <a:cs typeface="Titillium Web"/>
                          <a:sym typeface="Titillium Web"/>
                        </a:rPr>
                        <a:t>Task</a:t>
                      </a:r>
                      <a:endParaRPr sz="800">
                        <a:solidFill>
                          <a:schemeClr val="dk1"/>
                        </a:solidFill>
                        <a:latin typeface="Titillium Web"/>
                        <a:ea typeface="Titillium Web"/>
                        <a:cs typeface="Titillium Web"/>
                        <a:sym typeface="Titillium Web"/>
                      </a:endParaRPr>
                    </a:p>
                  </a:txBody>
                  <a:tcPr marT="91425" marB="91425" marR="91425" marL="91425" anchor="ctr">
                    <a:lnL cap="flat" cmpd="sng" w="9525">
                      <a:solidFill>
                        <a:schemeClr val="lt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615" name="Shape 4615"/>
        <p:cNvGrpSpPr/>
        <p:nvPr/>
      </p:nvGrpSpPr>
      <p:grpSpPr>
        <a:xfrm>
          <a:off x="0" y="0"/>
          <a:ext cx="0" cy="0"/>
          <a:chOff x="0" y="0"/>
          <a:chExt cx="0" cy="0"/>
        </a:xfrm>
      </p:grpSpPr>
      <p:grpSp>
        <p:nvGrpSpPr>
          <p:cNvPr id="4616" name="Google Shape;4616;p77"/>
          <p:cNvGrpSpPr/>
          <p:nvPr/>
        </p:nvGrpSpPr>
        <p:grpSpPr>
          <a:xfrm>
            <a:off x="282768" y="342338"/>
            <a:ext cx="347107" cy="438984"/>
            <a:chOff x="584925" y="238125"/>
            <a:chExt cx="415200" cy="525100"/>
          </a:xfrm>
        </p:grpSpPr>
        <p:sp>
          <p:nvSpPr>
            <p:cNvPr id="4617" name="Google Shape;4617;p77"/>
            <p:cNvSpPr/>
            <p:nvPr/>
          </p:nvSpPr>
          <p:spPr>
            <a:xfrm>
              <a:off x="621550" y="299175"/>
              <a:ext cx="378575" cy="464050"/>
            </a:xfrm>
            <a:custGeom>
              <a:rect b="b" l="l" r="r" t="t"/>
              <a:pathLst>
                <a:path extrusionOk="0" h="18562" w="15143">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7"/>
            <p:cNvSpPr/>
            <p:nvPr/>
          </p:nvSpPr>
          <p:spPr>
            <a:xfrm>
              <a:off x="633750" y="238125"/>
              <a:ext cx="29350" cy="63500"/>
            </a:xfrm>
            <a:custGeom>
              <a:rect b="b" l="l" r="r" t="t"/>
              <a:pathLst>
                <a:path extrusionOk="0" h="2540" w="1174">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7"/>
            <p:cNvSpPr/>
            <p:nvPr/>
          </p:nvSpPr>
          <p:spPr>
            <a:xfrm>
              <a:off x="716800" y="238125"/>
              <a:ext cx="29325" cy="63500"/>
            </a:xfrm>
            <a:custGeom>
              <a:rect b="b" l="l" r="r" t="t"/>
              <a:pathLst>
                <a:path extrusionOk="0" h="2540" w="1173">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7"/>
            <p:cNvSpPr/>
            <p:nvPr/>
          </p:nvSpPr>
          <p:spPr>
            <a:xfrm>
              <a:off x="799825" y="238125"/>
              <a:ext cx="29350" cy="63500"/>
            </a:xfrm>
            <a:custGeom>
              <a:rect b="b" l="l" r="r" t="t"/>
              <a:pathLst>
                <a:path extrusionOk="0" h="2540" w="1174">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7"/>
            <p:cNvSpPr/>
            <p:nvPr/>
          </p:nvSpPr>
          <p:spPr>
            <a:xfrm>
              <a:off x="882875" y="238125"/>
              <a:ext cx="29325" cy="63500"/>
            </a:xfrm>
            <a:custGeom>
              <a:rect b="b" l="l" r="r" t="t"/>
              <a:pathLst>
                <a:path extrusionOk="0" h="2540" w="1173">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7"/>
            <p:cNvSpPr/>
            <p:nvPr/>
          </p:nvSpPr>
          <p:spPr>
            <a:xfrm>
              <a:off x="584925" y="261325"/>
              <a:ext cx="378575" cy="464050"/>
            </a:xfrm>
            <a:custGeom>
              <a:rect b="b" l="l" r="r" t="t"/>
              <a:pathLst>
                <a:path extrusionOk="0" h="18562" w="15143">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3" name="Google Shape;4623;p77"/>
          <p:cNvGrpSpPr/>
          <p:nvPr/>
        </p:nvGrpSpPr>
        <p:grpSpPr>
          <a:xfrm>
            <a:off x="834027" y="406125"/>
            <a:ext cx="371623" cy="309362"/>
            <a:chOff x="1244325" y="314425"/>
            <a:chExt cx="444525" cy="370050"/>
          </a:xfrm>
        </p:grpSpPr>
        <p:sp>
          <p:nvSpPr>
            <p:cNvPr id="4624" name="Google Shape;4624;p77"/>
            <p:cNvSpPr/>
            <p:nvPr/>
          </p:nvSpPr>
          <p:spPr>
            <a:xfrm>
              <a:off x="1388425" y="463425"/>
              <a:ext cx="143525" cy="143500"/>
            </a:xfrm>
            <a:custGeom>
              <a:rect b="b" l="l" r="r" t="t"/>
              <a:pathLst>
                <a:path extrusionOk="0" h="5740" w="5741">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7"/>
            <p:cNvSpPr/>
            <p:nvPr/>
          </p:nvSpPr>
          <p:spPr>
            <a:xfrm>
              <a:off x="1244325" y="314425"/>
              <a:ext cx="444525" cy="370050"/>
            </a:xfrm>
            <a:custGeom>
              <a:rect b="b" l="l" r="r" t="t"/>
              <a:pathLst>
                <a:path extrusionOk="0" h="14802" w="17781">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6" name="Google Shape;4626;p77"/>
          <p:cNvGrpSpPr/>
          <p:nvPr/>
        </p:nvGrpSpPr>
        <p:grpSpPr>
          <a:xfrm>
            <a:off x="1405725" y="404599"/>
            <a:ext cx="355300" cy="312413"/>
            <a:chOff x="1928175" y="312600"/>
            <a:chExt cx="425000" cy="373700"/>
          </a:xfrm>
        </p:grpSpPr>
        <p:sp>
          <p:nvSpPr>
            <p:cNvPr id="4627" name="Google Shape;4627;p77"/>
            <p:cNvSpPr/>
            <p:nvPr/>
          </p:nvSpPr>
          <p:spPr>
            <a:xfrm>
              <a:off x="1928175" y="312600"/>
              <a:ext cx="425000" cy="373700"/>
            </a:xfrm>
            <a:custGeom>
              <a:rect b="b" l="l" r="r" t="t"/>
              <a:pathLst>
                <a:path extrusionOk="0" h="14948" w="17000">
                  <a:moveTo>
                    <a:pt x="16022" y="978"/>
                  </a:moveTo>
                  <a:lnTo>
                    <a:pt x="16022" y="13971"/>
                  </a:lnTo>
                  <a:lnTo>
                    <a:pt x="978" y="13971"/>
                  </a:lnTo>
                  <a:lnTo>
                    <a:pt x="978" y="978"/>
                  </a:lnTo>
                  <a:close/>
                  <a:moveTo>
                    <a:pt x="782" y="1"/>
                  </a:moveTo>
                  <a:lnTo>
                    <a:pt x="636" y="25"/>
                  </a:lnTo>
                  <a:lnTo>
                    <a:pt x="489" y="74"/>
                  </a:lnTo>
                  <a:lnTo>
                    <a:pt x="343" y="147"/>
                  </a:lnTo>
                  <a:lnTo>
                    <a:pt x="221" y="245"/>
                  </a:lnTo>
                  <a:lnTo>
                    <a:pt x="123" y="343"/>
                  </a:lnTo>
                  <a:lnTo>
                    <a:pt x="74" y="489"/>
                  </a:lnTo>
                  <a:lnTo>
                    <a:pt x="25" y="636"/>
                  </a:lnTo>
                  <a:lnTo>
                    <a:pt x="1" y="782"/>
                  </a:lnTo>
                  <a:lnTo>
                    <a:pt x="1" y="14166"/>
                  </a:lnTo>
                  <a:lnTo>
                    <a:pt x="25" y="14313"/>
                  </a:lnTo>
                  <a:lnTo>
                    <a:pt x="74" y="14459"/>
                  </a:lnTo>
                  <a:lnTo>
                    <a:pt x="123" y="14606"/>
                  </a:lnTo>
                  <a:lnTo>
                    <a:pt x="221" y="14703"/>
                  </a:lnTo>
                  <a:lnTo>
                    <a:pt x="343" y="14801"/>
                  </a:lnTo>
                  <a:lnTo>
                    <a:pt x="489" y="14874"/>
                  </a:lnTo>
                  <a:lnTo>
                    <a:pt x="636" y="14923"/>
                  </a:lnTo>
                  <a:lnTo>
                    <a:pt x="782" y="14948"/>
                  </a:lnTo>
                  <a:lnTo>
                    <a:pt x="16218" y="14948"/>
                  </a:lnTo>
                  <a:lnTo>
                    <a:pt x="16364" y="14923"/>
                  </a:lnTo>
                  <a:lnTo>
                    <a:pt x="16511" y="14874"/>
                  </a:lnTo>
                  <a:lnTo>
                    <a:pt x="16657" y="14801"/>
                  </a:lnTo>
                  <a:lnTo>
                    <a:pt x="16779" y="14703"/>
                  </a:lnTo>
                  <a:lnTo>
                    <a:pt x="16877" y="14606"/>
                  </a:lnTo>
                  <a:lnTo>
                    <a:pt x="16926" y="14459"/>
                  </a:lnTo>
                  <a:lnTo>
                    <a:pt x="16975" y="14313"/>
                  </a:lnTo>
                  <a:lnTo>
                    <a:pt x="16999" y="14166"/>
                  </a:lnTo>
                  <a:lnTo>
                    <a:pt x="16999" y="782"/>
                  </a:lnTo>
                  <a:lnTo>
                    <a:pt x="16975" y="636"/>
                  </a:lnTo>
                  <a:lnTo>
                    <a:pt x="16926" y="489"/>
                  </a:lnTo>
                  <a:lnTo>
                    <a:pt x="16877" y="343"/>
                  </a:lnTo>
                  <a:lnTo>
                    <a:pt x="16779" y="245"/>
                  </a:lnTo>
                  <a:lnTo>
                    <a:pt x="16657" y="147"/>
                  </a:lnTo>
                  <a:lnTo>
                    <a:pt x="16511" y="74"/>
                  </a:lnTo>
                  <a:lnTo>
                    <a:pt x="16364" y="25"/>
                  </a:lnTo>
                  <a:lnTo>
                    <a:pt x="162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7"/>
            <p:cNvSpPr/>
            <p:nvPr/>
          </p:nvSpPr>
          <p:spPr>
            <a:xfrm>
              <a:off x="1964825" y="349250"/>
              <a:ext cx="351700" cy="300425"/>
            </a:xfrm>
            <a:custGeom>
              <a:rect b="b" l="l" r="r" t="t"/>
              <a:pathLst>
                <a:path extrusionOk="0" h="12017" w="14068">
                  <a:moveTo>
                    <a:pt x="10111" y="1563"/>
                  </a:moveTo>
                  <a:lnTo>
                    <a:pt x="10307" y="1588"/>
                  </a:lnTo>
                  <a:lnTo>
                    <a:pt x="10502" y="1612"/>
                  </a:lnTo>
                  <a:lnTo>
                    <a:pt x="10697" y="1661"/>
                  </a:lnTo>
                  <a:lnTo>
                    <a:pt x="10868" y="1734"/>
                  </a:lnTo>
                  <a:lnTo>
                    <a:pt x="11039" y="1807"/>
                  </a:lnTo>
                  <a:lnTo>
                    <a:pt x="11186" y="1905"/>
                  </a:lnTo>
                  <a:lnTo>
                    <a:pt x="11357" y="2027"/>
                  </a:lnTo>
                  <a:lnTo>
                    <a:pt x="11479" y="2149"/>
                  </a:lnTo>
                  <a:lnTo>
                    <a:pt x="11625" y="2271"/>
                  </a:lnTo>
                  <a:lnTo>
                    <a:pt x="11723" y="2442"/>
                  </a:lnTo>
                  <a:lnTo>
                    <a:pt x="11821" y="2589"/>
                  </a:lnTo>
                  <a:lnTo>
                    <a:pt x="11894" y="2760"/>
                  </a:lnTo>
                  <a:lnTo>
                    <a:pt x="11967" y="2955"/>
                  </a:lnTo>
                  <a:lnTo>
                    <a:pt x="12016" y="3126"/>
                  </a:lnTo>
                  <a:lnTo>
                    <a:pt x="12041" y="3322"/>
                  </a:lnTo>
                  <a:lnTo>
                    <a:pt x="12065" y="3517"/>
                  </a:lnTo>
                  <a:lnTo>
                    <a:pt x="12041" y="3737"/>
                  </a:lnTo>
                  <a:lnTo>
                    <a:pt x="12016" y="3908"/>
                  </a:lnTo>
                  <a:lnTo>
                    <a:pt x="11967" y="4103"/>
                  </a:lnTo>
                  <a:lnTo>
                    <a:pt x="11894" y="4274"/>
                  </a:lnTo>
                  <a:lnTo>
                    <a:pt x="11821" y="4445"/>
                  </a:lnTo>
                  <a:lnTo>
                    <a:pt x="11723" y="4616"/>
                  </a:lnTo>
                  <a:lnTo>
                    <a:pt x="11625" y="4763"/>
                  </a:lnTo>
                  <a:lnTo>
                    <a:pt x="11479" y="4909"/>
                  </a:lnTo>
                  <a:lnTo>
                    <a:pt x="11357" y="5031"/>
                  </a:lnTo>
                  <a:lnTo>
                    <a:pt x="11186" y="5153"/>
                  </a:lnTo>
                  <a:lnTo>
                    <a:pt x="11039" y="5251"/>
                  </a:lnTo>
                  <a:lnTo>
                    <a:pt x="10868" y="5324"/>
                  </a:lnTo>
                  <a:lnTo>
                    <a:pt x="10697" y="5398"/>
                  </a:lnTo>
                  <a:lnTo>
                    <a:pt x="10502" y="5446"/>
                  </a:lnTo>
                  <a:lnTo>
                    <a:pt x="10307" y="5471"/>
                  </a:lnTo>
                  <a:lnTo>
                    <a:pt x="9916" y="5471"/>
                  </a:lnTo>
                  <a:lnTo>
                    <a:pt x="9720" y="5446"/>
                  </a:lnTo>
                  <a:lnTo>
                    <a:pt x="9525" y="5398"/>
                  </a:lnTo>
                  <a:lnTo>
                    <a:pt x="9354" y="5324"/>
                  </a:lnTo>
                  <a:lnTo>
                    <a:pt x="9183" y="5251"/>
                  </a:lnTo>
                  <a:lnTo>
                    <a:pt x="9012" y="5153"/>
                  </a:lnTo>
                  <a:lnTo>
                    <a:pt x="8866" y="5031"/>
                  </a:lnTo>
                  <a:lnTo>
                    <a:pt x="8719" y="4909"/>
                  </a:lnTo>
                  <a:lnTo>
                    <a:pt x="8597" y="4763"/>
                  </a:lnTo>
                  <a:lnTo>
                    <a:pt x="8475" y="4616"/>
                  </a:lnTo>
                  <a:lnTo>
                    <a:pt x="8377" y="4445"/>
                  </a:lnTo>
                  <a:lnTo>
                    <a:pt x="8304" y="4274"/>
                  </a:lnTo>
                  <a:lnTo>
                    <a:pt x="8231" y="4103"/>
                  </a:lnTo>
                  <a:lnTo>
                    <a:pt x="8182" y="3908"/>
                  </a:lnTo>
                  <a:lnTo>
                    <a:pt x="8157" y="3737"/>
                  </a:lnTo>
                  <a:lnTo>
                    <a:pt x="8157" y="3517"/>
                  </a:lnTo>
                  <a:lnTo>
                    <a:pt x="8157" y="3322"/>
                  </a:lnTo>
                  <a:lnTo>
                    <a:pt x="8182" y="3126"/>
                  </a:lnTo>
                  <a:lnTo>
                    <a:pt x="8231" y="2955"/>
                  </a:lnTo>
                  <a:lnTo>
                    <a:pt x="8304" y="2760"/>
                  </a:lnTo>
                  <a:lnTo>
                    <a:pt x="8377" y="2589"/>
                  </a:lnTo>
                  <a:lnTo>
                    <a:pt x="8475" y="2442"/>
                  </a:lnTo>
                  <a:lnTo>
                    <a:pt x="8597" y="2271"/>
                  </a:lnTo>
                  <a:lnTo>
                    <a:pt x="8719" y="2149"/>
                  </a:lnTo>
                  <a:lnTo>
                    <a:pt x="8866" y="2027"/>
                  </a:lnTo>
                  <a:lnTo>
                    <a:pt x="9012" y="1905"/>
                  </a:lnTo>
                  <a:lnTo>
                    <a:pt x="9183" y="1807"/>
                  </a:lnTo>
                  <a:lnTo>
                    <a:pt x="9354" y="1734"/>
                  </a:lnTo>
                  <a:lnTo>
                    <a:pt x="9525" y="1661"/>
                  </a:lnTo>
                  <a:lnTo>
                    <a:pt x="9720" y="1612"/>
                  </a:lnTo>
                  <a:lnTo>
                    <a:pt x="9916" y="1588"/>
                  </a:lnTo>
                  <a:lnTo>
                    <a:pt x="10111" y="1563"/>
                  </a:lnTo>
                  <a:close/>
                  <a:moveTo>
                    <a:pt x="0" y="0"/>
                  </a:moveTo>
                  <a:lnTo>
                    <a:pt x="0" y="9232"/>
                  </a:lnTo>
                  <a:lnTo>
                    <a:pt x="3248" y="5080"/>
                  </a:lnTo>
                  <a:lnTo>
                    <a:pt x="3346" y="4958"/>
                  </a:lnTo>
                  <a:lnTo>
                    <a:pt x="3468" y="4885"/>
                  </a:lnTo>
                  <a:lnTo>
                    <a:pt x="3590" y="4836"/>
                  </a:lnTo>
                  <a:lnTo>
                    <a:pt x="3737" y="4811"/>
                  </a:lnTo>
                  <a:lnTo>
                    <a:pt x="3859" y="4836"/>
                  </a:lnTo>
                  <a:lnTo>
                    <a:pt x="4005" y="4885"/>
                  </a:lnTo>
                  <a:lnTo>
                    <a:pt x="4128" y="4958"/>
                  </a:lnTo>
                  <a:lnTo>
                    <a:pt x="4225" y="5080"/>
                  </a:lnTo>
                  <a:lnTo>
                    <a:pt x="9647" y="12016"/>
                  </a:lnTo>
                  <a:lnTo>
                    <a:pt x="10233" y="12016"/>
                  </a:lnTo>
                  <a:lnTo>
                    <a:pt x="10087" y="11772"/>
                  </a:lnTo>
                  <a:lnTo>
                    <a:pt x="8157" y="9305"/>
                  </a:lnTo>
                  <a:lnTo>
                    <a:pt x="9403" y="7718"/>
                  </a:lnTo>
                  <a:lnTo>
                    <a:pt x="9501" y="7596"/>
                  </a:lnTo>
                  <a:lnTo>
                    <a:pt x="9623" y="7522"/>
                  </a:lnTo>
                  <a:lnTo>
                    <a:pt x="9745" y="7473"/>
                  </a:lnTo>
                  <a:lnTo>
                    <a:pt x="9891" y="7449"/>
                  </a:lnTo>
                  <a:lnTo>
                    <a:pt x="10014" y="7473"/>
                  </a:lnTo>
                  <a:lnTo>
                    <a:pt x="10160" y="7522"/>
                  </a:lnTo>
                  <a:lnTo>
                    <a:pt x="10282" y="7596"/>
                  </a:lnTo>
                  <a:lnTo>
                    <a:pt x="10380" y="7718"/>
                  </a:lnTo>
                  <a:lnTo>
                    <a:pt x="13750" y="12016"/>
                  </a:lnTo>
                  <a:lnTo>
                    <a:pt x="14068" y="12016"/>
                  </a:lnTo>
                  <a:lnTo>
                    <a:pt x="1406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9" name="Google Shape;4629;p77"/>
          <p:cNvSpPr/>
          <p:nvPr/>
        </p:nvSpPr>
        <p:spPr>
          <a:xfrm>
            <a:off x="2001502" y="393385"/>
            <a:ext cx="290970" cy="334860"/>
          </a:xfrm>
          <a:custGeom>
            <a:rect b="b" l="l" r="r" t="t"/>
            <a:pathLst>
              <a:path extrusionOk="0" h="16022" w="13922">
                <a:moveTo>
                  <a:pt x="13922" y="0"/>
                </a:moveTo>
                <a:lnTo>
                  <a:pt x="3249" y="3249"/>
                </a:lnTo>
                <a:lnTo>
                  <a:pt x="3249" y="12651"/>
                </a:lnTo>
                <a:lnTo>
                  <a:pt x="2907" y="12627"/>
                </a:lnTo>
                <a:lnTo>
                  <a:pt x="2565" y="12627"/>
                </a:lnTo>
                <a:lnTo>
                  <a:pt x="2198" y="12676"/>
                </a:lnTo>
                <a:lnTo>
                  <a:pt x="1832" y="12774"/>
                </a:lnTo>
                <a:lnTo>
                  <a:pt x="1612" y="12847"/>
                </a:lnTo>
                <a:lnTo>
                  <a:pt x="1393" y="12945"/>
                </a:lnTo>
                <a:lnTo>
                  <a:pt x="1197" y="13067"/>
                </a:lnTo>
                <a:lnTo>
                  <a:pt x="1002" y="13164"/>
                </a:lnTo>
                <a:lnTo>
                  <a:pt x="806" y="13311"/>
                </a:lnTo>
                <a:lnTo>
                  <a:pt x="660" y="13433"/>
                </a:lnTo>
                <a:lnTo>
                  <a:pt x="513" y="13580"/>
                </a:lnTo>
                <a:lnTo>
                  <a:pt x="391" y="13726"/>
                </a:lnTo>
                <a:lnTo>
                  <a:pt x="269" y="13897"/>
                </a:lnTo>
                <a:lnTo>
                  <a:pt x="171" y="14044"/>
                </a:lnTo>
                <a:lnTo>
                  <a:pt x="98" y="14215"/>
                </a:lnTo>
                <a:lnTo>
                  <a:pt x="49" y="14386"/>
                </a:lnTo>
                <a:lnTo>
                  <a:pt x="25" y="14532"/>
                </a:lnTo>
                <a:lnTo>
                  <a:pt x="0" y="14703"/>
                </a:lnTo>
                <a:lnTo>
                  <a:pt x="25" y="14874"/>
                </a:lnTo>
                <a:lnTo>
                  <a:pt x="49" y="15021"/>
                </a:lnTo>
                <a:lnTo>
                  <a:pt x="123" y="15191"/>
                </a:lnTo>
                <a:lnTo>
                  <a:pt x="196" y="15338"/>
                </a:lnTo>
                <a:lnTo>
                  <a:pt x="293" y="15460"/>
                </a:lnTo>
                <a:lnTo>
                  <a:pt x="416" y="15582"/>
                </a:lnTo>
                <a:lnTo>
                  <a:pt x="562" y="15680"/>
                </a:lnTo>
                <a:lnTo>
                  <a:pt x="709" y="15778"/>
                </a:lnTo>
                <a:lnTo>
                  <a:pt x="880" y="15851"/>
                </a:lnTo>
                <a:lnTo>
                  <a:pt x="1075" y="15924"/>
                </a:lnTo>
                <a:lnTo>
                  <a:pt x="1246" y="15973"/>
                </a:lnTo>
                <a:lnTo>
                  <a:pt x="1466" y="15997"/>
                </a:lnTo>
                <a:lnTo>
                  <a:pt x="1661" y="16022"/>
                </a:lnTo>
                <a:lnTo>
                  <a:pt x="1881" y="16022"/>
                </a:lnTo>
                <a:lnTo>
                  <a:pt x="2101" y="15997"/>
                </a:lnTo>
                <a:lnTo>
                  <a:pt x="2345" y="15973"/>
                </a:lnTo>
                <a:lnTo>
                  <a:pt x="2565" y="15924"/>
                </a:lnTo>
                <a:lnTo>
                  <a:pt x="2809" y="15875"/>
                </a:lnTo>
                <a:lnTo>
                  <a:pt x="3224" y="15704"/>
                </a:lnTo>
                <a:lnTo>
                  <a:pt x="3591" y="15509"/>
                </a:lnTo>
                <a:lnTo>
                  <a:pt x="3908" y="15289"/>
                </a:lnTo>
                <a:lnTo>
                  <a:pt x="4177" y="15021"/>
                </a:lnTo>
                <a:lnTo>
                  <a:pt x="4372" y="14752"/>
                </a:lnTo>
                <a:lnTo>
                  <a:pt x="4470" y="14605"/>
                </a:lnTo>
                <a:lnTo>
                  <a:pt x="4543" y="14459"/>
                </a:lnTo>
                <a:lnTo>
                  <a:pt x="4592" y="14312"/>
                </a:lnTo>
                <a:lnTo>
                  <a:pt x="4616" y="14166"/>
                </a:lnTo>
                <a:lnTo>
                  <a:pt x="4641" y="14019"/>
                </a:lnTo>
                <a:lnTo>
                  <a:pt x="4641" y="13873"/>
                </a:lnTo>
                <a:lnTo>
                  <a:pt x="4641" y="6204"/>
                </a:lnTo>
                <a:lnTo>
                  <a:pt x="12505" y="3737"/>
                </a:lnTo>
                <a:lnTo>
                  <a:pt x="12505" y="10136"/>
                </a:lnTo>
                <a:lnTo>
                  <a:pt x="12187" y="10111"/>
                </a:lnTo>
                <a:lnTo>
                  <a:pt x="11846" y="10111"/>
                </a:lnTo>
                <a:lnTo>
                  <a:pt x="11479" y="10160"/>
                </a:lnTo>
                <a:lnTo>
                  <a:pt x="11113" y="10258"/>
                </a:lnTo>
                <a:lnTo>
                  <a:pt x="10893" y="10331"/>
                </a:lnTo>
                <a:lnTo>
                  <a:pt x="10673" y="10429"/>
                </a:lnTo>
                <a:lnTo>
                  <a:pt x="10453" y="10551"/>
                </a:lnTo>
                <a:lnTo>
                  <a:pt x="10283" y="10649"/>
                </a:lnTo>
                <a:lnTo>
                  <a:pt x="10087" y="10795"/>
                </a:lnTo>
                <a:lnTo>
                  <a:pt x="9941" y="10917"/>
                </a:lnTo>
                <a:lnTo>
                  <a:pt x="9794" y="11064"/>
                </a:lnTo>
                <a:lnTo>
                  <a:pt x="9648" y="11211"/>
                </a:lnTo>
                <a:lnTo>
                  <a:pt x="9550" y="11381"/>
                </a:lnTo>
                <a:lnTo>
                  <a:pt x="9452" y="11528"/>
                </a:lnTo>
                <a:lnTo>
                  <a:pt x="9379" y="11699"/>
                </a:lnTo>
                <a:lnTo>
                  <a:pt x="9330" y="11870"/>
                </a:lnTo>
                <a:lnTo>
                  <a:pt x="9306" y="12016"/>
                </a:lnTo>
                <a:lnTo>
                  <a:pt x="9281" y="12187"/>
                </a:lnTo>
                <a:lnTo>
                  <a:pt x="9306" y="12358"/>
                </a:lnTo>
                <a:lnTo>
                  <a:pt x="9330" y="12505"/>
                </a:lnTo>
                <a:lnTo>
                  <a:pt x="9403" y="12676"/>
                </a:lnTo>
                <a:lnTo>
                  <a:pt x="9477" y="12822"/>
                </a:lnTo>
                <a:lnTo>
                  <a:pt x="9574" y="12945"/>
                </a:lnTo>
                <a:lnTo>
                  <a:pt x="9696" y="13067"/>
                </a:lnTo>
                <a:lnTo>
                  <a:pt x="9843" y="13164"/>
                </a:lnTo>
                <a:lnTo>
                  <a:pt x="9989" y="13262"/>
                </a:lnTo>
                <a:lnTo>
                  <a:pt x="10160" y="13335"/>
                </a:lnTo>
                <a:lnTo>
                  <a:pt x="10331" y="13409"/>
                </a:lnTo>
                <a:lnTo>
                  <a:pt x="10527" y="13457"/>
                </a:lnTo>
                <a:lnTo>
                  <a:pt x="10747" y="13482"/>
                </a:lnTo>
                <a:lnTo>
                  <a:pt x="10942" y="13506"/>
                </a:lnTo>
                <a:lnTo>
                  <a:pt x="11162" y="13506"/>
                </a:lnTo>
                <a:lnTo>
                  <a:pt x="11382" y="13482"/>
                </a:lnTo>
                <a:lnTo>
                  <a:pt x="11626" y="13457"/>
                </a:lnTo>
                <a:lnTo>
                  <a:pt x="11846" y="13409"/>
                </a:lnTo>
                <a:lnTo>
                  <a:pt x="12090" y="13360"/>
                </a:lnTo>
                <a:lnTo>
                  <a:pt x="12456" y="13213"/>
                </a:lnTo>
                <a:lnTo>
                  <a:pt x="12798" y="13042"/>
                </a:lnTo>
                <a:lnTo>
                  <a:pt x="13091" y="12822"/>
                </a:lnTo>
                <a:lnTo>
                  <a:pt x="13360" y="12603"/>
                </a:lnTo>
                <a:lnTo>
                  <a:pt x="13580" y="12358"/>
                </a:lnTo>
                <a:lnTo>
                  <a:pt x="13751" y="12090"/>
                </a:lnTo>
                <a:lnTo>
                  <a:pt x="13848" y="11821"/>
                </a:lnTo>
                <a:lnTo>
                  <a:pt x="13897" y="11675"/>
                </a:lnTo>
                <a:lnTo>
                  <a:pt x="13922" y="11552"/>
                </a:lnTo>
                <a:lnTo>
                  <a:pt x="1392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7"/>
          <p:cNvSpPr/>
          <p:nvPr/>
        </p:nvSpPr>
        <p:spPr>
          <a:xfrm>
            <a:off x="2584948" y="394410"/>
            <a:ext cx="251176" cy="332812"/>
          </a:xfrm>
          <a:custGeom>
            <a:rect b="b" l="l" r="r" t="t"/>
            <a:pathLst>
              <a:path extrusionOk="0" h="15924" w="12018">
                <a:moveTo>
                  <a:pt x="6278" y="3444"/>
                </a:moveTo>
                <a:lnTo>
                  <a:pt x="6522" y="3493"/>
                </a:lnTo>
                <a:lnTo>
                  <a:pt x="6766" y="3542"/>
                </a:lnTo>
                <a:lnTo>
                  <a:pt x="7010" y="3639"/>
                </a:lnTo>
                <a:lnTo>
                  <a:pt x="7230" y="3737"/>
                </a:lnTo>
                <a:lnTo>
                  <a:pt x="7450" y="3883"/>
                </a:lnTo>
                <a:lnTo>
                  <a:pt x="7645" y="4030"/>
                </a:lnTo>
                <a:lnTo>
                  <a:pt x="7816" y="4201"/>
                </a:lnTo>
                <a:lnTo>
                  <a:pt x="7987" y="4372"/>
                </a:lnTo>
                <a:lnTo>
                  <a:pt x="8134" y="4567"/>
                </a:lnTo>
                <a:lnTo>
                  <a:pt x="8280" y="4787"/>
                </a:lnTo>
                <a:lnTo>
                  <a:pt x="8378" y="5007"/>
                </a:lnTo>
                <a:lnTo>
                  <a:pt x="8476" y="5251"/>
                </a:lnTo>
                <a:lnTo>
                  <a:pt x="8525" y="5495"/>
                </a:lnTo>
                <a:lnTo>
                  <a:pt x="8573" y="5740"/>
                </a:lnTo>
                <a:lnTo>
                  <a:pt x="8573" y="6008"/>
                </a:lnTo>
                <a:lnTo>
                  <a:pt x="8573" y="6277"/>
                </a:lnTo>
                <a:lnTo>
                  <a:pt x="8525" y="6521"/>
                </a:lnTo>
                <a:lnTo>
                  <a:pt x="8476" y="6765"/>
                </a:lnTo>
                <a:lnTo>
                  <a:pt x="8378" y="7010"/>
                </a:lnTo>
                <a:lnTo>
                  <a:pt x="8280" y="7229"/>
                </a:lnTo>
                <a:lnTo>
                  <a:pt x="8134" y="7449"/>
                </a:lnTo>
                <a:lnTo>
                  <a:pt x="7987" y="7645"/>
                </a:lnTo>
                <a:lnTo>
                  <a:pt x="7816" y="7816"/>
                </a:lnTo>
                <a:lnTo>
                  <a:pt x="7645" y="7987"/>
                </a:lnTo>
                <a:lnTo>
                  <a:pt x="7450" y="8133"/>
                </a:lnTo>
                <a:lnTo>
                  <a:pt x="7230" y="8280"/>
                </a:lnTo>
                <a:lnTo>
                  <a:pt x="7010" y="8377"/>
                </a:lnTo>
                <a:lnTo>
                  <a:pt x="6766" y="8475"/>
                </a:lnTo>
                <a:lnTo>
                  <a:pt x="6522" y="8524"/>
                </a:lnTo>
                <a:lnTo>
                  <a:pt x="6278" y="8573"/>
                </a:lnTo>
                <a:lnTo>
                  <a:pt x="5740" y="8573"/>
                </a:lnTo>
                <a:lnTo>
                  <a:pt x="5496" y="8524"/>
                </a:lnTo>
                <a:lnTo>
                  <a:pt x="5252" y="8475"/>
                </a:lnTo>
                <a:lnTo>
                  <a:pt x="5008" y="8377"/>
                </a:lnTo>
                <a:lnTo>
                  <a:pt x="4788" y="8280"/>
                </a:lnTo>
                <a:lnTo>
                  <a:pt x="4568" y="8133"/>
                </a:lnTo>
                <a:lnTo>
                  <a:pt x="4373" y="7987"/>
                </a:lnTo>
                <a:lnTo>
                  <a:pt x="4202" y="7816"/>
                </a:lnTo>
                <a:lnTo>
                  <a:pt x="4031" y="7645"/>
                </a:lnTo>
                <a:lnTo>
                  <a:pt x="3884" y="7449"/>
                </a:lnTo>
                <a:lnTo>
                  <a:pt x="3738" y="7229"/>
                </a:lnTo>
                <a:lnTo>
                  <a:pt x="3640" y="7010"/>
                </a:lnTo>
                <a:lnTo>
                  <a:pt x="3542" y="6765"/>
                </a:lnTo>
                <a:lnTo>
                  <a:pt x="3493" y="6521"/>
                </a:lnTo>
                <a:lnTo>
                  <a:pt x="3445" y="6277"/>
                </a:lnTo>
                <a:lnTo>
                  <a:pt x="3445" y="6008"/>
                </a:lnTo>
                <a:lnTo>
                  <a:pt x="3445" y="5740"/>
                </a:lnTo>
                <a:lnTo>
                  <a:pt x="3493" y="5495"/>
                </a:lnTo>
                <a:lnTo>
                  <a:pt x="3542" y="5251"/>
                </a:lnTo>
                <a:lnTo>
                  <a:pt x="3640" y="5007"/>
                </a:lnTo>
                <a:lnTo>
                  <a:pt x="3738" y="4787"/>
                </a:lnTo>
                <a:lnTo>
                  <a:pt x="3884" y="4567"/>
                </a:lnTo>
                <a:lnTo>
                  <a:pt x="4031" y="4372"/>
                </a:lnTo>
                <a:lnTo>
                  <a:pt x="4202" y="4201"/>
                </a:lnTo>
                <a:lnTo>
                  <a:pt x="4373" y="4030"/>
                </a:lnTo>
                <a:lnTo>
                  <a:pt x="4568" y="3883"/>
                </a:lnTo>
                <a:lnTo>
                  <a:pt x="4788" y="3737"/>
                </a:lnTo>
                <a:lnTo>
                  <a:pt x="5008" y="3639"/>
                </a:lnTo>
                <a:lnTo>
                  <a:pt x="5252" y="3542"/>
                </a:lnTo>
                <a:lnTo>
                  <a:pt x="5496" y="3493"/>
                </a:lnTo>
                <a:lnTo>
                  <a:pt x="5740" y="3444"/>
                </a:lnTo>
                <a:close/>
                <a:moveTo>
                  <a:pt x="5691" y="0"/>
                </a:moveTo>
                <a:lnTo>
                  <a:pt x="5398" y="25"/>
                </a:lnTo>
                <a:lnTo>
                  <a:pt x="5105" y="73"/>
                </a:lnTo>
                <a:lnTo>
                  <a:pt x="4788" y="122"/>
                </a:lnTo>
                <a:lnTo>
                  <a:pt x="4519" y="196"/>
                </a:lnTo>
                <a:lnTo>
                  <a:pt x="4226" y="269"/>
                </a:lnTo>
                <a:lnTo>
                  <a:pt x="3664" y="464"/>
                </a:lnTo>
                <a:lnTo>
                  <a:pt x="3152" y="733"/>
                </a:lnTo>
                <a:lnTo>
                  <a:pt x="2639" y="1026"/>
                </a:lnTo>
                <a:lnTo>
                  <a:pt x="2199" y="1368"/>
                </a:lnTo>
                <a:lnTo>
                  <a:pt x="1759" y="1759"/>
                </a:lnTo>
                <a:lnTo>
                  <a:pt x="1369" y="2198"/>
                </a:lnTo>
                <a:lnTo>
                  <a:pt x="1027" y="2638"/>
                </a:lnTo>
                <a:lnTo>
                  <a:pt x="734" y="3151"/>
                </a:lnTo>
                <a:lnTo>
                  <a:pt x="465" y="3664"/>
                </a:lnTo>
                <a:lnTo>
                  <a:pt x="270" y="4225"/>
                </a:lnTo>
                <a:lnTo>
                  <a:pt x="196" y="4518"/>
                </a:lnTo>
                <a:lnTo>
                  <a:pt x="123" y="4787"/>
                </a:lnTo>
                <a:lnTo>
                  <a:pt x="74" y="5105"/>
                </a:lnTo>
                <a:lnTo>
                  <a:pt x="25" y="5398"/>
                </a:lnTo>
                <a:lnTo>
                  <a:pt x="1" y="5691"/>
                </a:lnTo>
                <a:lnTo>
                  <a:pt x="1" y="6008"/>
                </a:lnTo>
                <a:lnTo>
                  <a:pt x="25" y="6448"/>
                </a:lnTo>
                <a:lnTo>
                  <a:pt x="74" y="6887"/>
                </a:lnTo>
                <a:lnTo>
                  <a:pt x="147" y="7352"/>
                </a:lnTo>
                <a:lnTo>
                  <a:pt x="270" y="7791"/>
                </a:lnTo>
                <a:lnTo>
                  <a:pt x="392" y="8231"/>
                </a:lnTo>
                <a:lnTo>
                  <a:pt x="563" y="8670"/>
                </a:lnTo>
                <a:lnTo>
                  <a:pt x="734" y="9110"/>
                </a:lnTo>
                <a:lnTo>
                  <a:pt x="929" y="9550"/>
                </a:lnTo>
                <a:lnTo>
                  <a:pt x="1149" y="9965"/>
                </a:lnTo>
                <a:lnTo>
                  <a:pt x="1393" y="10404"/>
                </a:lnTo>
                <a:lnTo>
                  <a:pt x="1906" y="11210"/>
                </a:lnTo>
                <a:lnTo>
                  <a:pt x="2443" y="11992"/>
                </a:lnTo>
                <a:lnTo>
                  <a:pt x="3005" y="12725"/>
                </a:lnTo>
                <a:lnTo>
                  <a:pt x="3567" y="13408"/>
                </a:lnTo>
                <a:lnTo>
                  <a:pt x="4104" y="14019"/>
                </a:lnTo>
                <a:lnTo>
                  <a:pt x="4617" y="14581"/>
                </a:lnTo>
                <a:lnTo>
                  <a:pt x="5081" y="15045"/>
                </a:lnTo>
                <a:lnTo>
                  <a:pt x="5740" y="15680"/>
                </a:lnTo>
                <a:lnTo>
                  <a:pt x="6009" y="15924"/>
                </a:lnTo>
                <a:lnTo>
                  <a:pt x="6278" y="15680"/>
                </a:lnTo>
                <a:lnTo>
                  <a:pt x="6937" y="15045"/>
                </a:lnTo>
                <a:lnTo>
                  <a:pt x="7401" y="14581"/>
                </a:lnTo>
                <a:lnTo>
                  <a:pt x="7914" y="14019"/>
                </a:lnTo>
                <a:lnTo>
                  <a:pt x="8451" y="13408"/>
                </a:lnTo>
                <a:lnTo>
                  <a:pt x="9013" y="12725"/>
                </a:lnTo>
                <a:lnTo>
                  <a:pt x="9575" y="11992"/>
                </a:lnTo>
                <a:lnTo>
                  <a:pt x="10112" y="11210"/>
                </a:lnTo>
                <a:lnTo>
                  <a:pt x="10625" y="10404"/>
                </a:lnTo>
                <a:lnTo>
                  <a:pt x="10869" y="9965"/>
                </a:lnTo>
                <a:lnTo>
                  <a:pt x="11089" y="9550"/>
                </a:lnTo>
                <a:lnTo>
                  <a:pt x="11284" y="9110"/>
                </a:lnTo>
                <a:lnTo>
                  <a:pt x="11455" y="8670"/>
                </a:lnTo>
                <a:lnTo>
                  <a:pt x="11626" y="8231"/>
                </a:lnTo>
                <a:lnTo>
                  <a:pt x="11748" y="7791"/>
                </a:lnTo>
                <a:lnTo>
                  <a:pt x="11871" y="7352"/>
                </a:lnTo>
                <a:lnTo>
                  <a:pt x="11944" y="6887"/>
                </a:lnTo>
                <a:lnTo>
                  <a:pt x="11993" y="6448"/>
                </a:lnTo>
                <a:lnTo>
                  <a:pt x="12017" y="6008"/>
                </a:lnTo>
                <a:lnTo>
                  <a:pt x="12017" y="5691"/>
                </a:lnTo>
                <a:lnTo>
                  <a:pt x="11993" y="5398"/>
                </a:lnTo>
                <a:lnTo>
                  <a:pt x="11944" y="5105"/>
                </a:lnTo>
                <a:lnTo>
                  <a:pt x="11895" y="4787"/>
                </a:lnTo>
                <a:lnTo>
                  <a:pt x="11822" y="4518"/>
                </a:lnTo>
                <a:lnTo>
                  <a:pt x="11748" y="4225"/>
                </a:lnTo>
                <a:lnTo>
                  <a:pt x="11553" y="3664"/>
                </a:lnTo>
                <a:lnTo>
                  <a:pt x="11284" y="3151"/>
                </a:lnTo>
                <a:lnTo>
                  <a:pt x="10991" y="2638"/>
                </a:lnTo>
                <a:lnTo>
                  <a:pt x="10649" y="2198"/>
                </a:lnTo>
                <a:lnTo>
                  <a:pt x="10259" y="1759"/>
                </a:lnTo>
                <a:lnTo>
                  <a:pt x="9819" y="1368"/>
                </a:lnTo>
                <a:lnTo>
                  <a:pt x="9379" y="1026"/>
                </a:lnTo>
                <a:lnTo>
                  <a:pt x="8866" y="733"/>
                </a:lnTo>
                <a:lnTo>
                  <a:pt x="8354" y="464"/>
                </a:lnTo>
                <a:lnTo>
                  <a:pt x="7792" y="269"/>
                </a:lnTo>
                <a:lnTo>
                  <a:pt x="7499" y="196"/>
                </a:lnTo>
                <a:lnTo>
                  <a:pt x="7230" y="122"/>
                </a:lnTo>
                <a:lnTo>
                  <a:pt x="6913" y="73"/>
                </a:lnTo>
                <a:lnTo>
                  <a:pt x="6620" y="25"/>
                </a:lnTo>
                <a:lnTo>
                  <a:pt x="63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1" name="Google Shape;4631;p77"/>
          <p:cNvGrpSpPr/>
          <p:nvPr/>
        </p:nvGrpSpPr>
        <p:grpSpPr>
          <a:xfrm>
            <a:off x="3069763" y="388276"/>
            <a:ext cx="408386" cy="345080"/>
            <a:chOff x="3918650" y="293075"/>
            <a:chExt cx="488500" cy="412775"/>
          </a:xfrm>
        </p:grpSpPr>
        <p:sp>
          <p:nvSpPr>
            <p:cNvPr id="4632" name="Google Shape;4632;p77"/>
            <p:cNvSpPr/>
            <p:nvPr/>
          </p:nvSpPr>
          <p:spPr>
            <a:xfrm>
              <a:off x="4085350" y="293675"/>
              <a:ext cx="154500" cy="412175"/>
            </a:xfrm>
            <a:custGeom>
              <a:rect b="b" l="l" r="r" t="t"/>
              <a:pathLst>
                <a:path extrusionOk="0" h="16487" w="6180">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7"/>
            <p:cNvSpPr/>
            <p:nvPr/>
          </p:nvSpPr>
          <p:spPr>
            <a:xfrm>
              <a:off x="3918650" y="293075"/>
              <a:ext cx="153900" cy="407275"/>
            </a:xfrm>
            <a:custGeom>
              <a:rect b="b" l="l" r="r" t="t"/>
              <a:pathLst>
                <a:path extrusionOk="0" h="16291" w="6156">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7"/>
            <p:cNvSpPr/>
            <p:nvPr/>
          </p:nvSpPr>
          <p:spPr>
            <a:xfrm>
              <a:off x="4253250" y="298550"/>
              <a:ext cx="153900" cy="406675"/>
            </a:xfrm>
            <a:custGeom>
              <a:rect b="b" l="l" r="r" t="t"/>
              <a:pathLst>
                <a:path extrusionOk="0" h="16267" w="6156">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77"/>
          <p:cNvGrpSpPr/>
          <p:nvPr/>
        </p:nvGrpSpPr>
        <p:grpSpPr>
          <a:xfrm>
            <a:off x="3669530" y="362235"/>
            <a:ext cx="335905" cy="397142"/>
            <a:chOff x="4636075" y="261925"/>
            <a:chExt cx="401800" cy="475050"/>
          </a:xfrm>
        </p:grpSpPr>
        <p:sp>
          <p:nvSpPr>
            <p:cNvPr id="4636" name="Google Shape;4636;p77"/>
            <p:cNvSpPr/>
            <p:nvPr/>
          </p:nvSpPr>
          <p:spPr>
            <a:xfrm>
              <a:off x="4665400" y="326650"/>
              <a:ext cx="372475" cy="97100"/>
            </a:xfrm>
            <a:custGeom>
              <a:rect b="b" l="l" r="r" t="t"/>
              <a:pathLst>
                <a:path extrusionOk="0" h="3884" w="14899">
                  <a:moveTo>
                    <a:pt x="928" y="0"/>
                  </a:moveTo>
                  <a:lnTo>
                    <a:pt x="733" y="25"/>
                  </a:lnTo>
                  <a:lnTo>
                    <a:pt x="562" y="74"/>
                  </a:lnTo>
                  <a:lnTo>
                    <a:pt x="391" y="171"/>
                  </a:lnTo>
                  <a:lnTo>
                    <a:pt x="269" y="269"/>
                  </a:lnTo>
                  <a:lnTo>
                    <a:pt x="147" y="416"/>
                  </a:lnTo>
                  <a:lnTo>
                    <a:pt x="73" y="562"/>
                  </a:lnTo>
                  <a:lnTo>
                    <a:pt x="0" y="733"/>
                  </a:lnTo>
                  <a:lnTo>
                    <a:pt x="0" y="928"/>
                  </a:lnTo>
                  <a:lnTo>
                    <a:pt x="0" y="2956"/>
                  </a:lnTo>
                  <a:lnTo>
                    <a:pt x="0" y="3151"/>
                  </a:lnTo>
                  <a:lnTo>
                    <a:pt x="73" y="3322"/>
                  </a:lnTo>
                  <a:lnTo>
                    <a:pt x="147" y="3468"/>
                  </a:lnTo>
                  <a:lnTo>
                    <a:pt x="269" y="3615"/>
                  </a:lnTo>
                  <a:lnTo>
                    <a:pt x="391" y="3737"/>
                  </a:lnTo>
                  <a:lnTo>
                    <a:pt x="562" y="3810"/>
                  </a:lnTo>
                  <a:lnTo>
                    <a:pt x="733" y="3859"/>
                  </a:lnTo>
                  <a:lnTo>
                    <a:pt x="928" y="3884"/>
                  </a:lnTo>
                  <a:lnTo>
                    <a:pt x="12798" y="3884"/>
                  </a:lnTo>
                  <a:lnTo>
                    <a:pt x="14898" y="1954"/>
                  </a:lnTo>
                  <a:lnTo>
                    <a:pt x="127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7"/>
            <p:cNvSpPr/>
            <p:nvPr/>
          </p:nvSpPr>
          <p:spPr>
            <a:xfrm>
              <a:off x="4636075" y="438375"/>
              <a:ext cx="372475" cy="97125"/>
            </a:xfrm>
            <a:custGeom>
              <a:rect b="b" l="l" r="r" t="t"/>
              <a:pathLst>
                <a:path extrusionOk="0" h="3885" w="14899">
                  <a:moveTo>
                    <a:pt x="2101" y="1"/>
                  </a:moveTo>
                  <a:lnTo>
                    <a:pt x="1" y="1930"/>
                  </a:lnTo>
                  <a:lnTo>
                    <a:pt x="2101" y="3884"/>
                  </a:lnTo>
                  <a:lnTo>
                    <a:pt x="13971" y="3884"/>
                  </a:lnTo>
                  <a:lnTo>
                    <a:pt x="14166" y="3860"/>
                  </a:lnTo>
                  <a:lnTo>
                    <a:pt x="14337" y="3811"/>
                  </a:lnTo>
                  <a:lnTo>
                    <a:pt x="14508" y="3713"/>
                  </a:lnTo>
                  <a:lnTo>
                    <a:pt x="14630" y="3615"/>
                  </a:lnTo>
                  <a:lnTo>
                    <a:pt x="14752" y="3469"/>
                  </a:lnTo>
                  <a:lnTo>
                    <a:pt x="14826" y="3322"/>
                  </a:lnTo>
                  <a:lnTo>
                    <a:pt x="14899" y="3151"/>
                  </a:lnTo>
                  <a:lnTo>
                    <a:pt x="14899" y="2956"/>
                  </a:lnTo>
                  <a:lnTo>
                    <a:pt x="14899" y="929"/>
                  </a:lnTo>
                  <a:lnTo>
                    <a:pt x="14899" y="733"/>
                  </a:lnTo>
                  <a:lnTo>
                    <a:pt x="14826" y="563"/>
                  </a:lnTo>
                  <a:lnTo>
                    <a:pt x="14752" y="416"/>
                  </a:lnTo>
                  <a:lnTo>
                    <a:pt x="14630" y="269"/>
                  </a:lnTo>
                  <a:lnTo>
                    <a:pt x="14508" y="147"/>
                  </a:lnTo>
                  <a:lnTo>
                    <a:pt x="14337" y="74"/>
                  </a:lnTo>
                  <a:lnTo>
                    <a:pt x="14166" y="25"/>
                  </a:lnTo>
                  <a:lnTo>
                    <a:pt x="1397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7"/>
            <p:cNvSpPr/>
            <p:nvPr/>
          </p:nvSpPr>
          <p:spPr>
            <a:xfrm>
              <a:off x="4814975" y="261925"/>
              <a:ext cx="44000" cy="50100"/>
            </a:xfrm>
            <a:custGeom>
              <a:rect b="b" l="l" r="r" t="t"/>
              <a:pathLst>
                <a:path extrusionOk="0" h="2004" w="1760">
                  <a:moveTo>
                    <a:pt x="563" y="1"/>
                  </a:moveTo>
                  <a:lnTo>
                    <a:pt x="465" y="25"/>
                  </a:lnTo>
                  <a:lnTo>
                    <a:pt x="343" y="49"/>
                  </a:lnTo>
                  <a:lnTo>
                    <a:pt x="245" y="98"/>
                  </a:lnTo>
                  <a:lnTo>
                    <a:pt x="172" y="171"/>
                  </a:lnTo>
                  <a:lnTo>
                    <a:pt x="99" y="269"/>
                  </a:lnTo>
                  <a:lnTo>
                    <a:pt x="25" y="367"/>
                  </a:lnTo>
                  <a:lnTo>
                    <a:pt x="1" y="465"/>
                  </a:lnTo>
                  <a:lnTo>
                    <a:pt x="1" y="587"/>
                  </a:lnTo>
                  <a:lnTo>
                    <a:pt x="1" y="2003"/>
                  </a:lnTo>
                  <a:lnTo>
                    <a:pt x="1759" y="2003"/>
                  </a:lnTo>
                  <a:lnTo>
                    <a:pt x="1759" y="587"/>
                  </a:lnTo>
                  <a:lnTo>
                    <a:pt x="1759" y="465"/>
                  </a:lnTo>
                  <a:lnTo>
                    <a:pt x="1735" y="367"/>
                  </a:lnTo>
                  <a:lnTo>
                    <a:pt x="1662" y="269"/>
                  </a:lnTo>
                  <a:lnTo>
                    <a:pt x="1588" y="171"/>
                  </a:lnTo>
                  <a:lnTo>
                    <a:pt x="1515" y="98"/>
                  </a:lnTo>
                  <a:lnTo>
                    <a:pt x="1417" y="49"/>
                  </a:lnTo>
                  <a:lnTo>
                    <a:pt x="1295" y="25"/>
                  </a:lnTo>
                  <a:lnTo>
                    <a:pt x="119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7"/>
            <p:cNvSpPr/>
            <p:nvPr/>
          </p:nvSpPr>
          <p:spPr>
            <a:xfrm>
              <a:off x="4814975" y="550125"/>
              <a:ext cx="44000" cy="186850"/>
            </a:xfrm>
            <a:custGeom>
              <a:rect b="b" l="l" r="r" t="t"/>
              <a:pathLst>
                <a:path extrusionOk="0" h="7474" w="1760">
                  <a:moveTo>
                    <a:pt x="1" y="0"/>
                  </a:moveTo>
                  <a:lnTo>
                    <a:pt x="1" y="7474"/>
                  </a:lnTo>
                  <a:lnTo>
                    <a:pt x="1759" y="7474"/>
                  </a:lnTo>
                  <a:lnTo>
                    <a:pt x="17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0" name="Google Shape;4640;p77"/>
          <p:cNvSpPr/>
          <p:nvPr/>
        </p:nvSpPr>
        <p:spPr>
          <a:xfrm>
            <a:off x="4208731" y="392863"/>
            <a:ext cx="384894" cy="335905"/>
          </a:xfrm>
          <a:custGeom>
            <a:rect b="b" l="l" r="r" t="t"/>
            <a:pathLst>
              <a:path extrusionOk="0" h="16072" w="18416">
                <a:moveTo>
                  <a:pt x="9208" y="1"/>
                </a:moveTo>
                <a:lnTo>
                  <a:pt x="1" y="8866"/>
                </a:lnTo>
                <a:lnTo>
                  <a:pt x="2882" y="8866"/>
                </a:lnTo>
                <a:lnTo>
                  <a:pt x="2882" y="15290"/>
                </a:lnTo>
                <a:lnTo>
                  <a:pt x="2907" y="15461"/>
                </a:lnTo>
                <a:lnTo>
                  <a:pt x="2956" y="15607"/>
                </a:lnTo>
                <a:lnTo>
                  <a:pt x="3029" y="15729"/>
                </a:lnTo>
                <a:lnTo>
                  <a:pt x="3102" y="15851"/>
                </a:lnTo>
                <a:lnTo>
                  <a:pt x="3224" y="15949"/>
                </a:lnTo>
                <a:lnTo>
                  <a:pt x="3371" y="16022"/>
                </a:lnTo>
                <a:lnTo>
                  <a:pt x="3517" y="16071"/>
                </a:lnTo>
                <a:lnTo>
                  <a:pt x="7425" y="16071"/>
                </a:lnTo>
                <a:lnTo>
                  <a:pt x="7425" y="13458"/>
                </a:lnTo>
                <a:lnTo>
                  <a:pt x="7450" y="13165"/>
                </a:lnTo>
                <a:lnTo>
                  <a:pt x="7547" y="12896"/>
                </a:lnTo>
                <a:lnTo>
                  <a:pt x="7669" y="12652"/>
                </a:lnTo>
                <a:lnTo>
                  <a:pt x="7840" y="12457"/>
                </a:lnTo>
                <a:lnTo>
                  <a:pt x="8060" y="12286"/>
                </a:lnTo>
                <a:lnTo>
                  <a:pt x="8280" y="12164"/>
                </a:lnTo>
                <a:lnTo>
                  <a:pt x="8549" y="12066"/>
                </a:lnTo>
                <a:lnTo>
                  <a:pt x="8842" y="12041"/>
                </a:lnTo>
                <a:lnTo>
                  <a:pt x="9574" y="12041"/>
                </a:lnTo>
                <a:lnTo>
                  <a:pt x="9867" y="12066"/>
                </a:lnTo>
                <a:lnTo>
                  <a:pt x="10136" y="12164"/>
                </a:lnTo>
                <a:lnTo>
                  <a:pt x="10356" y="12286"/>
                </a:lnTo>
                <a:lnTo>
                  <a:pt x="10576" y="12457"/>
                </a:lnTo>
                <a:lnTo>
                  <a:pt x="10747" y="12652"/>
                </a:lnTo>
                <a:lnTo>
                  <a:pt x="10869" y="12896"/>
                </a:lnTo>
                <a:lnTo>
                  <a:pt x="10967" y="13165"/>
                </a:lnTo>
                <a:lnTo>
                  <a:pt x="10991" y="13458"/>
                </a:lnTo>
                <a:lnTo>
                  <a:pt x="10991" y="16071"/>
                </a:lnTo>
                <a:lnTo>
                  <a:pt x="14899" y="16071"/>
                </a:lnTo>
                <a:lnTo>
                  <a:pt x="15045" y="16022"/>
                </a:lnTo>
                <a:lnTo>
                  <a:pt x="15192" y="15949"/>
                </a:lnTo>
                <a:lnTo>
                  <a:pt x="15314" y="15851"/>
                </a:lnTo>
                <a:lnTo>
                  <a:pt x="15387" y="15729"/>
                </a:lnTo>
                <a:lnTo>
                  <a:pt x="15460" y="15607"/>
                </a:lnTo>
                <a:lnTo>
                  <a:pt x="15509" y="15461"/>
                </a:lnTo>
                <a:lnTo>
                  <a:pt x="15534" y="15290"/>
                </a:lnTo>
                <a:lnTo>
                  <a:pt x="15534" y="8866"/>
                </a:lnTo>
                <a:lnTo>
                  <a:pt x="18416" y="8866"/>
                </a:lnTo>
                <a:lnTo>
                  <a:pt x="92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1" name="Google Shape;4641;p77"/>
          <p:cNvGrpSpPr/>
          <p:nvPr/>
        </p:nvGrpSpPr>
        <p:grpSpPr>
          <a:xfrm>
            <a:off x="4796082" y="395424"/>
            <a:ext cx="336908" cy="330262"/>
            <a:chOff x="5983625" y="301625"/>
            <a:chExt cx="403000" cy="395050"/>
          </a:xfrm>
        </p:grpSpPr>
        <p:sp>
          <p:nvSpPr>
            <p:cNvPr id="4642" name="Google Shape;4642;p77"/>
            <p:cNvSpPr/>
            <p:nvPr/>
          </p:nvSpPr>
          <p:spPr>
            <a:xfrm>
              <a:off x="5983625" y="319925"/>
              <a:ext cx="403000" cy="67200"/>
            </a:xfrm>
            <a:custGeom>
              <a:rect b="b" l="l" r="r" t="t"/>
              <a:pathLst>
                <a:path extrusionOk="0" h="2688" w="16120">
                  <a:moveTo>
                    <a:pt x="3102" y="416"/>
                  </a:moveTo>
                  <a:lnTo>
                    <a:pt x="3273" y="465"/>
                  </a:lnTo>
                  <a:lnTo>
                    <a:pt x="3444" y="562"/>
                  </a:lnTo>
                  <a:lnTo>
                    <a:pt x="3566" y="660"/>
                  </a:lnTo>
                  <a:lnTo>
                    <a:pt x="3688" y="807"/>
                  </a:lnTo>
                  <a:lnTo>
                    <a:pt x="3762" y="953"/>
                  </a:lnTo>
                  <a:lnTo>
                    <a:pt x="3810" y="1124"/>
                  </a:lnTo>
                  <a:lnTo>
                    <a:pt x="3835" y="1320"/>
                  </a:lnTo>
                  <a:lnTo>
                    <a:pt x="3810" y="1491"/>
                  </a:lnTo>
                  <a:lnTo>
                    <a:pt x="3762" y="1661"/>
                  </a:lnTo>
                  <a:lnTo>
                    <a:pt x="3688" y="1808"/>
                  </a:lnTo>
                  <a:lnTo>
                    <a:pt x="3566" y="1955"/>
                  </a:lnTo>
                  <a:lnTo>
                    <a:pt x="3444" y="2052"/>
                  </a:lnTo>
                  <a:lnTo>
                    <a:pt x="3273" y="2150"/>
                  </a:lnTo>
                  <a:lnTo>
                    <a:pt x="3102" y="2199"/>
                  </a:lnTo>
                  <a:lnTo>
                    <a:pt x="2931" y="2223"/>
                  </a:lnTo>
                  <a:lnTo>
                    <a:pt x="2760" y="2199"/>
                  </a:lnTo>
                  <a:lnTo>
                    <a:pt x="2589" y="2150"/>
                  </a:lnTo>
                  <a:lnTo>
                    <a:pt x="2418" y="2052"/>
                  </a:lnTo>
                  <a:lnTo>
                    <a:pt x="2296" y="1955"/>
                  </a:lnTo>
                  <a:lnTo>
                    <a:pt x="2174" y="1808"/>
                  </a:lnTo>
                  <a:lnTo>
                    <a:pt x="2101" y="1661"/>
                  </a:lnTo>
                  <a:lnTo>
                    <a:pt x="2052" y="1491"/>
                  </a:lnTo>
                  <a:lnTo>
                    <a:pt x="2028" y="1320"/>
                  </a:lnTo>
                  <a:lnTo>
                    <a:pt x="2052" y="1124"/>
                  </a:lnTo>
                  <a:lnTo>
                    <a:pt x="2101" y="953"/>
                  </a:lnTo>
                  <a:lnTo>
                    <a:pt x="2174" y="807"/>
                  </a:lnTo>
                  <a:lnTo>
                    <a:pt x="2296" y="660"/>
                  </a:lnTo>
                  <a:lnTo>
                    <a:pt x="2418" y="562"/>
                  </a:lnTo>
                  <a:lnTo>
                    <a:pt x="2589" y="465"/>
                  </a:lnTo>
                  <a:lnTo>
                    <a:pt x="2760" y="416"/>
                  </a:lnTo>
                  <a:close/>
                  <a:moveTo>
                    <a:pt x="13360" y="416"/>
                  </a:moveTo>
                  <a:lnTo>
                    <a:pt x="13531" y="465"/>
                  </a:lnTo>
                  <a:lnTo>
                    <a:pt x="13702" y="562"/>
                  </a:lnTo>
                  <a:lnTo>
                    <a:pt x="13824" y="660"/>
                  </a:lnTo>
                  <a:lnTo>
                    <a:pt x="13946" y="807"/>
                  </a:lnTo>
                  <a:lnTo>
                    <a:pt x="14019" y="953"/>
                  </a:lnTo>
                  <a:lnTo>
                    <a:pt x="14068" y="1124"/>
                  </a:lnTo>
                  <a:lnTo>
                    <a:pt x="14093" y="1320"/>
                  </a:lnTo>
                  <a:lnTo>
                    <a:pt x="14068" y="1491"/>
                  </a:lnTo>
                  <a:lnTo>
                    <a:pt x="14019" y="1661"/>
                  </a:lnTo>
                  <a:lnTo>
                    <a:pt x="13946" y="1808"/>
                  </a:lnTo>
                  <a:lnTo>
                    <a:pt x="13824" y="1955"/>
                  </a:lnTo>
                  <a:lnTo>
                    <a:pt x="13702" y="2052"/>
                  </a:lnTo>
                  <a:lnTo>
                    <a:pt x="13531" y="2150"/>
                  </a:lnTo>
                  <a:lnTo>
                    <a:pt x="13360" y="2199"/>
                  </a:lnTo>
                  <a:lnTo>
                    <a:pt x="13189" y="2223"/>
                  </a:lnTo>
                  <a:lnTo>
                    <a:pt x="13018" y="2199"/>
                  </a:lnTo>
                  <a:lnTo>
                    <a:pt x="12847" y="2150"/>
                  </a:lnTo>
                  <a:lnTo>
                    <a:pt x="12676" y="2052"/>
                  </a:lnTo>
                  <a:lnTo>
                    <a:pt x="12554" y="1955"/>
                  </a:lnTo>
                  <a:lnTo>
                    <a:pt x="12432" y="1808"/>
                  </a:lnTo>
                  <a:lnTo>
                    <a:pt x="12359" y="1661"/>
                  </a:lnTo>
                  <a:lnTo>
                    <a:pt x="12310" y="1491"/>
                  </a:lnTo>
                  <a:lnTo>
                    <a:pt x="12285" y="1320"/>
                  </a:lnTo>
                  <a:lnTo>
                    <a:pt x="12310" y="1124"/>
                  </a:lnTo>
                  <a:lnTo>
                    <a:pt x="12359" y="953"/>
                  </a:lnTo>
                  <a:lnTo>
                    <a:pt x="12432" y="807"/>
                  </a:lnTo>
                  <a:lnTo>
                    <a:pt x="12554" y="660"/>
                  </a:lnTo>
                  <a:lnTo>
                    <a:pt x="12676" y="562"/>
                  </a:lnTo>
                  <a:lnTo>
                    <a:pt x="12847" y="465"/>
                  </a:lnTo>
                  <a:lnTo>
                    <a:pt x="13018" y="416"/>
                  </a:lnTo>
                  <a:close/>
                  <a:moveTo>
                    <a:pt x="0" y="1"/>
                  </a:moveTo>
                  <a:lnTo>
                    <a:pt x="0" y="2687"/>
                  </a:lnTo>
                  <a:lnTo>
                    <a:pt x="16120" y="2687"/>
                  </a:lnTo>
                  <a:lnTo>
                    <a:pt x="161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7"/>
            <p:cNvSpPr/>
            <p:nvPr/>
          </p:nvSpPr>
          <p:spPr>
            <a:xfrm>
              <a:off x="5983625" y="664900"/>
              <a:ext cx="403000" cy="31775"/>
            </a:xfrm>
            <a:custGeom>
              <a:rect b="b" l="l" r="r" t="t"/>
              <a:pathLst>
                <a:path extrusionOk="0" h="1271" w="16120">
                  <a:moveTo>
                    <a:pt x="0" y="1"/>
                  </a:moveTo>
                  <a:lnTo>
                    <a:pt x="0" y="489"/>
                  </a:lnTo>
                  <a:lnTo>
                    <a:pt x="25" y="660"/>
                  </a:lnTo>
                  <a:lnTo>
                    <a:pt x="74" y="807"/>
                  </a:lnTo>
                  <a:lnTo>
                    <a:pt x="147" y="929"/>
                  </a:lnTo>
                  <a:lnTo>
                    <a:pt x="220" y="1051"/>
                  </a:lnTo>
                  <a:lnTo>
                    <a:pt x="342" y="1149"/>
                  </a:lnTo>
                  <a:lnTo>
                    <a:pt x="489" y="1222"/>
                  </a:lnTo>
                  <a:lnTo>
                    <a:pt x="635" y="1271"/>
                  </a:lnTo>
                  <a:lnTo>
                    <a:pt x="15485" y="1271"/>
                  </a:lnTo>
                  <a:lnTo>
                    <a:pt x="15631" y="1222"/>
                  </a:lnTo>
                  <a:lnTo>
                    <a:pt x="15778" y="1149"/>
                  </a:lnTo>
                  <a:lnTo>
                    <a:pt x="15900" y="1051"/>
                  </a:lnTo>
                  <a:lnTo>
                    <a:pt x="15973" y="929"/>
                  </a:lnTo>
                  <a:lnTo>
                    <a:pt x="16046" y="807"/>
                  </a:lnTo>
                  <a:lnTo>
                    <a:pt x="16095" y="660"/>
                  </a:lnTo>
                  <a:lnTo>
                    <a:pt x="16120" y="489"/>
                  </a:lnTo>
                  <a:lnTo>
                    <a:pt x="16120" y="1"/>
                  </a:lnTo>
                  <a:lnTo>
                    <a:pt x="16095" y="172"/>
                  </a:lnTo>
                  <a:lnTo>
                    <a:pt x="16046" y="318"/>
                  </a:lnTo>
                  <a:lnTo>
                    <a:pt x="15973" y="440"/>
                  </a:lnTo>
                  <a:lnTo>
                    <a:pt x="15900" y="562"/>
                  </a:lnTo>
                  <a:lnTo>
                    <a:pt x="15778" y="660"/>
                  </a:lnTo>
                  <a:lnTo>
                    <a:pt x="15631" y="733"/>
                  </a:lnTo>
                  <a:lnTo>
                    <a:pt x="15485" y="782"/>
                  </a:lnTo>
                  <a:lnTo>
                    <a:pt x="635" y="782"/>
                  </a:lnTo>
                  <a:lnTo>
                    <a:pt x="489" y="733"/>
                  </a:lnTo>
                  <a:lnTo>
                    <a:pt x="342" y="660"/>
                  </a:lnTo>
                  <a:lnTo>
                    <a:pt x="220" y="562"/>
                  </a:lnTo>
                  <a:lnTo>
                    <a:pt x="147" y="440"/>
                  </a:lnTo>
                  <a:lnTo>
                    <a:pt x="74" y="318"/>
                  </a:lnTo>
                  <a:lnTo>
                    <a:pt x="25" y="172"/>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7"/>
            <p:cNvSpPr/>
            <p:nvPr/>
          </p:nvSpPr>
          <p:spPr>
            <a:xfrm>
              <a:off x="6041025" y="301625"/>
              <a:ext cx="29325" cy="63500"/>
            </a:xfrm>
            <a:custGeom>
              <a:rect b="b" l="l" r="r" t="t"/>
              <a:pathLst>
                <a:path extrusionOk="0" h="2540" w="1173">
                  <a:moveTo>
                    <a:pt x="391" y="0"/>
                  </a:moveTo>
                  <a:lnTo>
                    <a:pt x="293"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3" y="2491"/>
                  </a:lnTo>
                  <a:lnTo>
                    <a:pt x="391" y="2540"/>
                  </a:lnTo>
                  <a:lnTo>
                    <a:pt x="782" y="2540"/>
                  </a:lnTo>
                  <a:lnTo>
                    <a:pt x="879"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79" y="49"/>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7"/>
            <p:cNvSpPr/>
            <p:nvPr/>
          </p:nvSpPr>
          <p:spPr>
            <a:xfrm>
              <a:off x="6297450" y="301625"/>
              <a:ext cx="29350" cy="63500"/>
            </a:xfrm>
            <a:custGeom>
              <a:rect b="b" l="l" r="r" t="t"/>
              <a:pathLst>
                <a:path extrusionOk="0" h="2540" w="1174">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7"/>
            <p:cNvSpPr/>
            <p:nvPr/>
          </p:nvSpPr>
          <p:spPr>
            <a:xfrm>
              <a:off x="6097200" y="509200"/>
              <a:ext cx="50700" cy="53775"/>
            </a:xfrm>
            <a:custGeom>
              <a:rect b="b" l="l" r="r" t="t"/>
              <a:pathLst>
                <a:path extrusionOk="0" h="2151" w="2028">
                  <a:moveTo>
                    <a:pt x="0" y="1"/>
                  </a:moveTo>
                  <a:lnTo>
                    <a:pt x="0" y="2150"/>
                  </a:lnTo>
                  <a:lnTo>
                    <a:pt x="2027" y="2150"/>
                  </a:lnTo>
                  <a:lnTo>
                    <a:pt x="20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7"/>
            <p:cNvSpPr/>
            <p:nvPr/>
          </p:nvSpPr>
          <p:spPr>
            <a:xfrm>
              <a:off x="6097200" y="448150"/>
              <a:ext cx="50700" cy="48875"/>
            </a:xfrm>
            <a:custGeom>
              <a:rect b="b" l="l" r="r" t="t"/>
              <a:pathLst>
                <a:path extrusionOk="0" h="1955" w="2028">
                  <a:moveTo>
                    <a:pt x="0" y="1"/>
                  </a:moveTo>
                  <a:lnTo>
                    <a:pt x="0" y="1954"/>
                  </a:lnTo>
                  <a:lnTo>
                    <a:pt x="2027" y="1954"/>
                  </a:lnTo>
                  <a:lnTo>
                    <a:pt x="20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7"/>
            <p:cNvSpPr/>
            <p:nvPr/>
          </p:nvSpPr>
          <p:spPr>
            <a:xfrm>
              <a:off x="6097200" y="575150"/>
              <a:ext cx="50700" cy="48875"/>
            </a:xfrm>
            <a:custGeom>
              <a:rect b="b" l="l" r="r" t="t"/>
              <a:pathLst>
                <a:path extrusionOk="0" h="1955" w="2028">
                  <a:moveTo>
                    <a:pt x="0" y="1"/>
                  </a:moveTo>
                  <a:lnTo>
                    <a:pt x="0" y="1954"/>
                  </a:lnTo>
                  <a:lnTo>
                    <a:pt x="2027" y="1954"/>
                  </a:lnTo>
                  <a:lnTo>
                    <a:pt x="20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7"/>
            <p:cNvSpPr/>
            <p:nvPr/>
          </p:nvSpPr>
          <p:spPr>
            <a:xfrm>
              <a:off x="6160075" y="575150"/>
              <a:ext cx="50100" cy="48875"/>
            </a:xfrm>
            <a:custGeom>
              <a:rect b="b" l="l" r="r" t="t"/>
              <a:pathLst>
                <a:path extrusionOk="0" h="1955" w="2004">
                  <a:moveTo>
                    <a:pt x="1" y="1"/>
                  </a:moveTo>
                  <a:lnTo>
                    <a:pt x="1" y="1954"/>
                  </a:lnTo>
                  <a:lnTo>
                    <a:pt x="2003" y="1954"/>
                  </a:lnTo>
                  <a:lnTo>
                    <a:pt x="20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7"/>
            <p:cNvSpPr/>
            <p:nvPr/>
          </p:nvSpPr>
          <p:spPr>
            <a:xfrm>
              <a:off x="6034300" y="509200"/>
              <a:ext cx="50700" cy="53775"/>
            </a:xfrm>
            <a:custGeom>
              <a:rect b="b" l="l" r="r" t="t"/>
              <a:pathLst>
                <a:path extrusionOk="0" h="2151" w="2028">
                  <a:moveTo>
                    <a:pt x="1" y="1"/>
                  </a:moveTo>
                  <a:lnTo>
                    <a:pt x="1" y="2150"/>
                  </a:lnTo>
                  <a:lnTo>
                    <a:pt x="2028" y="2150"/>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7"/>
            <p:cNvSpPr/>
            <p:nvPr/>
          </p:nvSpPr>
          <p:spPr>
            <a:xfrm>
              <a:off x="6034300" y="575150"/>
              <a:ext cx="50700" cy="48875"/>
            </a:xfrm>
            <a:custGeom>
              <a:rect b="b" l="l" r="r" t="t"/>
              <a:pathLst>
                <a:path extrusionOk="0" h="1955" w="2028">
                  <a:moveTo>
                    <a:pt x="1" y="1"/>
                  </a:moveTo>
                  <a:lnTo>
                    <a:pt x="1" y="1954"/>
                  </a:lnTo>
                  <a:lnTo>
                    <a:pt x="2028" y="1954"/>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7"/>
            <p:cNvSpPr/>
            <p:nvPr/>
          </p:nvSpPr>
          <p:spPr>
            <a:xfrm>
              <a:off x="6034300" y="448150"/>
              <a:ext cx="50700" cy="48875"/>
            </a:xfrm>
            <a:custGeom>
              <a:rect b="b" l="l" r="r" t="t"/>
              <a:pathLst>
                <a:path extrusionOk="0" h="1955" w="2028">
                  <a:moveTo>
                    <a:pt x="1" y="1"/>
                  </a:moveTo>
                  <a:lnTo>
                    <a:pt x="1" y="1954"/>
                  </a:lnTo>
                  <a:lnTo>
                    <a:pt x="2028" y="1954"/>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7"/>
            <p:cNvSpPr/>
            <p:nvPr/>
          </p:nvSpPr>
          <p:spPr>
            <a:xfrm>
              <a:off x="6160075" y="509200"/>
              <a:ext cx="50100" cy="53775"/>
            </a:xfrm>
            <a:custGeom>
              <a:rect b="b" l="l" r="r" t="t"/>
              <a:pathLst>
                <a:path extrusionOk="0" h="2151" w="2004">
                  <a:moveTo>
                    <a:pt x="1" y="1"/>
                  </a:moveTo>
                  <a:lnTo>
                    <a:pt x="1" y="2150"/>
                  </a:lnTo>
                  <a:lnTo>
                    <a:pt x="2003" y="2150"/>
                  </a:lnTo>
                  <a:lnTo>
                    <a:pt x="20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7"/>
            <p:cNvSpPr/>
            <p:nvPr/>
          </p:nvSpPr>
          <p:spPr>
            <a:xfrm>
              <a:off x="5983625" y="399300"/>
              <a:ext cx="403000" cy="272950"/>
            </a:xfrm>
            <a:custGeom>
              <a:rect b="b" l="l" r="r" t="t"/>
              <a:pathLst>
                <a:path extrusionOk="0" h="10918" w="16120">
                  <a:moveTo>
                    <a:pt x="14434" y="1466"/>
                  </a:moveTo>
                  <a:lnTo>
                    <a:pt x="14508" y="1515"/>
                  </a:lnTo>
                  <a:lnTo>
                    <a:pt x="14557" y="1613"/>
                  </a:lnTo>
                  <a:lnTo>
                    <a:pt x="14581" y="1710"/>
                  </a:lnTo>
                  <a:lnTo>
                    <a:pt x="14581" y="9233"/>
                  </a:lnTo>
                  <a:lnTo>
                    <a:pt x="14557" y="9330"/>
                  </a:lnTo>
                  <a:lnTo>
                    <a:pt x="14508" y="9404"/>
                  </a:lnTo>
                  <a:lnTo>
                    <a:pt x="14434" y="9452"/>
                  </a:lnTo>
                  <a:lnTo>
                    <a:pt x="14337" y="9477"/>
                  </a:lnTo>
                  <a:lnTo>
                    <a:pt x="1783" y="9477"/>
                  </a:lnTo>
                  <a:lnTo>
                    <a:pt x="1686" y="9452"/>
                  </a:lnTo>
                  <a:lnTo>
                    <a:pt x="1612" y="9404"/>
                  </a:lnTo>
                  <a:lnTo>
                    <a:pt x="1564" y="9330"/>
                  </a:lnTo>
                  <a:lnTo>
                    <a:pt x="1539" y="9233"/>
                  </a:lnTo>
                  <a:lnTo>
                    <a:pt x="1539" y="1710"/>
                  </a:lnTo>
                  <a:lnTo>
                    <a:pt x="1564" y="1613"/>
                  </a:lnTo>
                  <a:lnTo>
                    <a:pt x="1612" y="1515"/>
                  </a:lnTo>
                  <a:lnTo>
                    <a:pt x="1686" y="1466"/>
                  </a:lnTo>
                  <a:close/>
                  <a:moveTo>
                    <a:pt x="0" y="1"/>
                  </a:moveTo>
                  <a:lnTo>
                    <a:pt x="0" y="10332"/>
                  </a:lnTo>
                  <a:lnTo>
                    <a:pt x="25" y="10429"/>
                  </a:lnTo>
                  <a:lnTo>
                    <a:pt x="74" y="10527"/>
                  </a:lnTo>
                  <a:lnTo>
                    <a:pt x="147" y="10625"/>
                  </a:lnTo>
                  <a:lnTo>
                    <a:pt x="220" y="10722"/>
                  </a:lnTo>
                  <a:lnTo>
                    <a:pt x="342" y="10796"/>
                  </a:lnTo>
                  <a:lnTo>
                    <a:pt x="489" y="10869"/>
                  </a:lnTo>
                  <a:lnTo>
                    <a:pt x="635" y="10918"/>
                  </a:lnTo>
                  <a:lnTo>
                    <a:pt x="15485" y="10918"/>
                  </a:lnTo>
                  <a:lnTo>
                    <a:pt x="15631" y="10869"/>
                  </a:lnTo>
                  <a:lnTo>
                    <a:pt x="15778" y="10796"/>
                  </a:lnTo>
                  <a:lnTo>
                    <a:pt x="15900" y="10698"/>
                  </a:lnTo>
                  <a:lnTo>
                    <a:pt x="15973" y="10576"/>
                  </a:lnTo>
                  <a:lnTo>
                    <a:pt x="16046" y="10454"/>
                  </a:lnTo>
                  <a:lnTo>
                    <a:pt x="16095" y="10307"/>
                  </a:lnTo>
                  <a:lnTo>
                    <a:pt x="16120" y="10136"/>
                  </a:lnTo>
                  <a:lnTo>
                    <a:pt x="161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7"/>
            <p:cNvSpPr/>
            <p:nvPr/>
          </p:nvSpPr>
          <p:spPr>
            <a:xfrm>
              <a:off x="6285250" y="575150"/>
              <a:ext cx="50700" cy="48875"/>
            </a:xfrm>
            <a:custGeom>
              <a:rect b="b" l="l" r="r" t="t"/>
              <a:pathLst>
                <a:path extrusionOk="0" h="1955" w="2028">
                  <a:moveTo>
                    <a:pt x="0" y="1"/>
                  </a:moveTo>
                  <a:lnTo>
                    <a:pt x="0" y="1954"/>
                  </a:lnTo>
                  <a:lnTo>
                    <a:pt x="2028" y="1954"/>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7"/>
            <p:cNvSpPr/>
            <p:nvPr/>
          </p:nvSpPr>
          <p:spPr>
            <a:xfrm>
              <a:off x="6285250" y="509200"/>
              <a:ext cx="50700" cy="53775"/>
            </a:xfrm>
            <a:custGeom>
              <a:rect b="b" l="l" r="r" t="t"/>
              <a:pathLst>
                <a:path extrusionOk="0" h="2151" w="2028">
                  <a:moveTo>
                    <a:pt x="0" y="1"/>
                  </a:moveTo>
                  <a:lnTo>
                    <a:pt x="0" y="2150"/>
                  </a:lnTo>
                  <a:lnTo>
                    <a:pt x="2028" y="2150"/>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7"/>
            <p:cNvSpPr/>
            <p:nvPr/>
          </p:nvSpPr>
          <p:spPr>
            <a:xfrm>
              <a:off x="6285250" y="448150"/>
              <a:ext cx="50700" cy="48875"/>
            </a:xfrm>
            <a:custGeom>
              <a:rect b="b" l="l" r="r" t="t"/>
              <a:pathLst>
                <a:path extrusionOk="0" h="1955" w="2028">
                  <a:moveTo>
                    <a:pt x="0" y="1"/>
                  </a:moveTo>
                  <a:lnTo>
                    <a:pt x="0" y="1954"/>
                  </a:lnTo>
                  <a:lnTo>
                    <a:pt x="2028" y="1954"/>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7"/>
            <p:cNvSpPr/>
            <p:nvPr/>
          </p:nvSpPr>
          <p:spPr>
            <a:xfrm>
              <a:off x="6222350" y="575150"/>
              <a:ext cx="50700" cy="48875"/>
            </a:xfrm>
            <a:custGeom>
              <a:rect b="b" l="l" r="r" t="t"/>
              <a:pathLst>
                <a:path extrusionOk="0" h="1955" w="2028">
                  <a:moveTo>
                    <a:pt x="1" y="1"/>
                  </a:moveTo>
                  <a:lnTo>
                    <a:pt x="1" y="1954"/>
                  </a:lnTo>
                  <a:lnTo>
                    <a:pt x="2028" y="1954"/>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7"/>
            <p:cNvSpPr/>
            <p:nvPr/>
          </p:nvSpPr>
          <p:spPr>
            <a:xfrm>
              <a:off x="6160075" y="448150"/>
              <a:ext cx="50100" cy="48875"/>
            </a:xfrm>
            <a:custGeom>
              <a:rect b="b" l="l" r="r" t="t"/>
              <a:pathLst>
                <a:path extrusionOk="0" h="1955" w="2004">
                  <a:moveTo>
                    <a:pt x="1" y="1"/>
                  </a:moveTo>
                  <a:lnTo>
                    <a:pt x="1" y="1954"/>
                  </a:lnTo>
                  <a:lnTo>
                    <a:pt x="2003" y="1954"/>
                  </a:lnTo>
                  <a:lnTo>
                    <a:pt x="20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7"/>
            <p:cNvSpPr/>
            <p:nvPr/>
          </p:nvSpPr>
          <p:spPr>
            <a:xfrm>
              <a:off x="6222350" y="509200"/>
              <a:ext cx="50700" cy="53775"/>
            </a:xfrm>
            <a:custGeom>
              <a:rect b="b" l="l" r="r" t="t"/>
              <a:pathLst>
                <a:path extrusionOk="0" h="2151" w="2028">
                  <a:moveTo>
                    <a:pt x="1" y="1"/>
                  </a:moveTo>
                  <a:lnTo>
                    <a:pt x="1" y="2150"/>
                  </a:lnTo>
                  <a:lnTo>
                    <a:pt x="2028" y="2150"/>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7"/>
            <p:cNvSpPr/>
            <p:nvPr/>
          </p:nvSpPr>
          <p:spPr>
            <a:xfrm>
              <a:off x="6222350" y="448150"/>
              <a:ext cx="50700" cy="48875"/>
            </a:xfrm>
            <a:custGeom>
              <a:rect b="b" l="l" r="r" t="t"/>
              <a:pathLst>
                <a:path extrusionOk="0" h="1955" w="2028">
                  <a:moveTo>
                    <a:pt x="1" y="1"/>
                  </a:moveTo>
                  <a:lnTo>
                    <a:pt x="1" y="1954"/>
                  </a:lnTo>
                  <a:lnTo>
                    <a:pt x="2028" y="1954"/>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2" name="Google Shape;4662;p77"/>
          <p:cNvGrpSpPr/>
          <p:nvPr/>
        </p:nvGrpSpPr>
        <p:grpSpPr>
          <a:xfrm>
            <a:off x="5362158" y="392853"/>
            <a:ext cx="331808" cy="331307"/>
            <a:chOff x="6660750" y="298550"/>
            <a:chExt cx="396900" cy="396300"/>
          </a:xfrm>
        </p:grpSpPr>
        <p:sp>
          <p:nvSpPr>
            <p:cNvPr id="4663" name="Google Shape;4663;p77"/>
            <p:cNvSpPr/>
            <p:nvPr/>
          </p:nvSpPr>
          <p:spPr>
            <a:xfrm>
              <a:off x="6660750" y="298550"/>
              <a:ext cx="396900" cy="396300"/>
            </a:xfrm>
            <a:custGeom>
              <a:rect b="b" l="l" r="r" t="t"/>
              <a:pathLst>
                <a:path extrusionOk="0" h="15852" w="15876">
                  <a:moveTo>
                    <a:pt x="8304" y="978"/>
                  </a:moveTo>
                  <a:lnTo>
                    <a:pt x="8646" y="1002"/>
                  </a:lnTo>
                  <a:lnTo>
                    <a:pt x="8988" y="1051"/>
                  </a:lnTo>
                  <a:lnTo>
                    <a:pt x="9330" y="1100"/>
                  </a:lnTo>
                  <a:lnTo>
                    <a:pt x="9672" y="1198"/>
                  </a:lnTo>
                  <a:lnTo>
                    <a:pt x="10014" y="1271"/>
                  </a:lnTo>
                  <a:lnTo>
                    <a:pt x="10332" y="1393"/>
                  </a:lnTo>
                  <a:lnTo>
                    <a:pt x="10649" y="1515"/>
                  </a:lnTo>
                  <a:lnTo>
                    <a:pt x="10942" y="1662"/>
                  </a:lnTo>
                  <a:lnTo>
                    <a:pt x="11260" y="1808"/>
                  </a:lnTo>
                  <a:lnTo>
                    <a:pt x="11553" y="1979"/>
                  </a:lnTo>
                  <a:lnTo>
                    <a:pt x="11821" y="2150"/>
                  </a:lnTo>
                  <a:lnTo>
                    <a:pt x="12090" y="2346"/>
                  </a:lnTo>
                  <a:lnTo>
                    <a:pt x="12359" y="2565"/>
                  </a:lnTo>
                  <a:lnTo>
                    <a:pt x="12603" y="2785"/>
                  </a:lnTo>
                  <a:lnTo>
                    <a:pt x="12847" y="3005"/>
                  </a:lnTo>
                  <a:lnTo>
                    <a:pt x="13091" y="3249"/>
                  </a:lnTo>
                  <a:lnTo>
                    <a:pt x="13311" y="3493"/>
                  </a:lnTo>
                  <a:lnTo>
                    <a:pt x="13507" y="3762"/>
                  </a:lnTo>
                  <a:lnTo>
                    <a:pt x="13702" y="4031"/>
                  </a:lnTo>
                  <a:lnTo>
                    <a:pt x="13897" y="4324"/>
                  </a:lnTo>
                  <a:lnTo>
                    <a:pt x="14044" y="4617"/>
                  </a:lnTo>
                  <a:lnTo>
                    <a:pt x="14215" y="4910"/>
                  </a:lnTo>
                  <a:lnTo>
                    <a:pt x="14337" y="5227"/>
                  </a:lnTo>
                  <a:lnTo>
                    <a:pt x="14483" y="5545"/>
                  </a:lnTo>
                  <a:lnTo>
                    <a:pt x="14581" y="5862"/>
                  </a:lnTo>
                  <a:lnTo>
                    <a:pt x="14679" y="6180"/>
                  </a:lnTo>
                  <a:lnTo>
                    <a:pt x="14752" y="6522"/>
                  </a:lnTo>
                  <a:lnTo>
                    <a:pt x="14825" y="6864"/>
                  </a:lnTo>
                  <a:lnTo>
                    <a:pt x="14850" y="7206"/>
                  </a:lnTo>
                  <a:lnTo>
                    <a:pt x="14899" y="7572"/>
                  </a:lnTo>
                  <a:lnTo>
                    <a:pt x="14899" y="7938"/>
                  </a:lnTo>
                  <a:lnTo>
                    <a:pt x="14899" y="8280"/>
                  </a:lnTo>
                  <a:lnTo>
                    <a:pt x="14850" y="8647"/>
                  </a:lnTo>
                  <a:lnTo>
                    <a:pt x="14825" y="8989"/>
                  </a:lnTo>
                  <a:lnTo>
                    <a:pt x="14752" y="9331"/>
                  </a:lnTo>
                  <a:lnTo>
                    <a:pt x="14679" y="9672"/>
                  </a:lnTo>
                  <a:lnTo>
                    <a:pt x="14581" y="9990"/>
                  </a:lnTo>
                  <a:lnTo>
                    <a:pt x="14483" y="10307"/>
                  </a:lnTo>
                  <a:lnTo>
                    <a:pt x="14337" y="10625"/>
                  </a:lnTo>
                  <a:lnTo>
                    <a:pt x="14215" y="10942"/>
                  </a:lnTo>
                  <a:lnTo>
                    <a:pt x="14044" y="11236"/>
                  </a:lnTo>
                  <a:lnTo>
                    <a:pt x="13897" y="11529"/>
                  </a:lnTo>
                  <a:lnTo>
                    <a:pt x="13702" y="11822"/>
                  </a:lnTo>
                  <a:lnTo>
                    <a:pt x="13507" y="12090"/>
                  </a:lnTo>
                  <a:lnTo>
                    <a:pt x="13311" y="12359"/>
                  </a:lnTo>
                  <a:lnTo>
                    <a:pt x="13091" y="12603"/>
                  </a:lnTo>
                  <a:lnTo>
                    <a:pt x="12847" y="12847"/>
                  </a:lnTo>
                  <a:lnTo>
                    <a:pt x="12603" y="13067"/>
                  </a:lnTo>
                  <a:lnTo>
                    <a:pt x="12359" y="13287"/>
                  </a:lnTo>
                  <a:lnTo>
                    <a:pt x="12090" y="13507"/>
                  </a:lnTo>
                  <a:lnTo>
                    <a:pt x="11821" y="13702"/>
                  </a:lnTo>
                  <a:lnTo>
                    <a:pt x="11553" y="13873"/>
                  </a:lnTo>
                  <a:lnTo>
                    <a:pt x="11260" y="14044"/>
                  </a:lnTo>
                  <a:lnTo>
                    <a:pt x="10942" y="14191"/>
                  </a:lnTo>
                  <a:lnTo>
                    <a:pt x="10649" y="14337"/>
                  </a:lnTo>
                  <a:lnTo>
                    <a:pt x="10332" y="14459"/>
                  </a:lnTo>
                  <a:lnTo>
                    <a:pt x="10014" y="14581"/>
                  </a:lnTo>
                  <a:lnTo>
                    <a:pt x="9672" y="14655"/>
                  </a:lnTo>
                  <a:lnTo>
                    <a:pt x="9330" y="14752"/>
                  </a:lnTo>
                  <a:lnTo>
                    <a:pt x="8988" y="14801"/>
                  </a:lnTo>
                  <a:lnTo>
                    <a:pt x="8646" y="14850"/>
                  </a:lnTo>
                  <a:lnTo>
                    <a:pt x="8304" y="14875"/>
                  </a:lnTo>
                  <a:lnTo>
                    <a:pt x="7572" y="14875"/>
                  </a:lnTo>
                  <a:lnTo>
                    <a:pt x="7230" y="14850"/>
                  </a:lnTo>
                  <a:lnTo>
                    <a:pt x="6888" y="14801"/>
                  </a:lnTo>
                  <a:lnTo>
                    <a:pt x="6546" y="14752"/>
                  </a:lnTo>
                  <a:lnTo>
                    <a:pt x="6204" y="14655"/>
                  </a:lnTo>
                  <a:lnTo>
                    <a:pt x="5862" y="14581"/>
                  </a:lnTo>
                  <a:lnTo>
                    <a:pt x="5545" y="14459"/>
                  </a:lnTo>
                  <a:lnTo>
                    <a:pt x="5227" y="14337"/>
                  </a:lnTo>
                  <a:lnTo>
                    <a:pt x="4934" y="14191"/>
                  </a:lnTo>
                  <a:lnTo>
                    <a:pt x="4617" y="14044"/>
                  </a:lnTo>
                  <a:lnTo>
                    <a:pt x="4324" y="13873"/>
                  </a:lnTo>
                  <a:lnTo>
                    <a:pt x="4055" y="13702"/>
                  </a:lnTo>
                  <a:lnTo>
                    <a:pt x="3786" y="13507"/>
                  </a:lnTo>
                  <a:lnTo>
                    <a:pt x="3518" y="13287"/>
                  </a:lnTo>
                  <a:lnTo>
                    <a:pt x="3273" y="13067"/>
                  </a:lnTo>
                  <a:lnTo>
                    <a:pt x="3029" y="12847"/>
                  </a:lnTo>
                  <a:lnTo>
                    <a:pt x="2785" y="12603"/>
                  </a:lnTo>
                  <a:lnTo>
                    <a:pt x="2565" y="12359"/>
                  </a:lnTo>
                  <a:lnTo>
                    <a:pt x="2370" y="12090"/>
                  </a:lnTo>
                  <a:lnTo>
                    <a:pt x="2174" y="11822"/>
                  </a:lnTo>
                  <a:lnTo>
                    <a:pt x="1979" y="11529"/>
                  </a:lnTo>
                  <a:lnTo>
                    <a:pt x="1832" y="11236"/>
                  </a:lnTo>
                  <a:lnTo>
                    <a:pt x="1661" y="10942"/>
                  </a:lnTo>
                  <a:lnTo>
                    <a:pt x="1539" y="10625"/>
                  </a:lnTo>
                  <a:lnTo>
                    <a:pt x="1393" y="10307"/>
                  </a:lnTo>
                  <a:lnTo>
                    <a:pt x="1295" y="9990"/>
                  </a:lnTo>
                  <a:lnTo>
                    <a:pt x="1197" y="9672"/>
                  </a:lnTo>
                  <a:lnTo>
                    <a:pt x="1124" y="9331"/>
                  </a:lnTo>
                  <a:lnTo>
                    <a:pt x="1051" y="8989"/>
                  </a:lnTo>
                  <a:lnTo>
                    <a:pt x="1026" y="8647"/>
                  </a:lnTo>
                  <a:lnTo>
                    <a:pt x="978" y="8280"/>
                  </a:lnTo>
                  <a:lnTo>
                    <a:pt x="978" y="7938"/>
                  </a:lnTo>
                  <a:lnTo>
                    <a:pt x="978" y="7572"/>
                  </a:lnTo>
                  <a:lnTo>
                    <a:pt x="1026" y="7206"/>
                  </a:lnTo>
                  <a:lnTo>
                    <a:pt x="1051" y="6864"/>
                  </a:lnTo>
                  <a:lnTo>
                    <a:pt x="1124" y="6522"/>
                  </a:lnTo>
                  <a:lnTo>
                    <a:pt x="1197" y="6180"/>
                  </a:lnTo>
                  <a:lnTo>
                    <a:pt x="1295" y="5862"/>
                  </a:lnTo>
                  <a:lnTo>
                    <a:pt x="1393" y="5545"/>
                  </a:lnTo>
                  <a:lnTo>
                    <a:pt x="1539" y="5227"/>
                  </a:lnTo>
                  <a:lnTo>
                    <a:pt x="1661" y="4910"/>
                  </a:lnTo>
                  <a:lnTo>
                    <a:pt x="1832" y="4617"/>
                  </a:lnTo>
                  <a:lnTo>
                    <a:pt x="1979" y="4324"/>
                  </a:lnTo>
                  <a:lnTo>
                    <a:pt x="2174" y="4031"/>
                  </a:lnTo>
                  <a:lnTo>
                    <a:pt x="2370" y="3762"/>
                  </a:lnTo>
                  <a:lnTo>
                    <a:pt x="2565" y="3493"/>
                  </a:lnTo>
                  <a:lnTo>
                    <a:pt x="2785" y="3249"/>
                  </a:lnTo>
                  <a:lnTo>
                    <a:pt x="3029" y="3005"/>
                  </a:lnTo>
                  <a:lnTo>
                    <a:pt x="3273" y="2785"/>
                  </a:lnTo>
                  <a:lnTo>
                    <a:pt x="3518" y="2565"/>
                  </a:lnTo>
                  <a:lnTo>
                    <a:pt x="3786" y="2346"/>
                  </a:lnTo>
                  <a:lnTo>
                    <a:pt x="4055" y="2150"/>
                  </a:lnTo>
                  <a:lnTo>
                    <a:pt x="4324" y="1979"/>
                  </a:lnTo>
                  <a:lnTo>
                    <a:pt x="4617" y="1808"/>
                  </a:lnTo>
                  <a:lnTo>
                    <a:pt x="4934" y="1662"/>
                  </a:lnTo>
                  <a:lnTo>
                    <a:pt x="5227" y="1515"/>
                  </a:lnTo>
                  <a:lnTo>
                    <a:pt x="5545" y="1393"/>
                  </a:lnTo>
                  <a:lnTo>
                    <a:pt x="5862" y="1271"/>
                  </a:lnTo>
                  <a:lnTo>
                    <a:pt x="6204" y="1198"/>
                  </a:lnTo>
                  <a:lnTo>
                    <a:pt x="6546" y="1100"/>
                  </a:lnTo>
                  <a:lnTo>
                    <a:pt x="6888" y="1051"/>
                  </a:lnTo>
                  <a:lnTo>
                    <a:pt x="7230" y="1002"/>
                  </a:lnTo>
                  <a:lnTo>
                    <a:pt x="7572" y="978"/>
                  </a:lnTo>
                  <a:close/>
                  <a:moveTo>
                    <a:pt x="7523" y="1"/>
                  </a:moveTo>
                  <a:lnTo>
                    <a:pt x="7132" y="25"/>
                  </a:lnTo>
                  <a:lnTo>
                    <a:pt x="6741" y="74"/>
                  </a:lnTo>
                  <a:lnTo>
                    <a:pt x="6351" y="147"/>
                  </a:lnTo>
                  <a:lnTo>
                    <a:pt x="5960" y="245"/>
                  </a:lnTo>
                  <a:lnTo>
                    <a:pt x="5569" y="343"/>
                  </a:lnTo>
                  <a:lnTo>
                    <a:pt x="5203" y="465"/>
                  </a:lnTo>
                  <a:lnTo>
                    <a:pt x="4861" y="611"/>
                  </a:lnTo>
                  <a:lnTo>
                    <a:pt x="4494" y="782"/>
                  </a:lnTo>
                  <a:lnTo>
                    <a:pt x="4153" y="953"/>
                  </a:lnTo>
                  <a:lnTo>
                    <a:pt x="3835" y="1149"/>
                  </a:lnTo>
                  <a:lnTo>
                    <a:pt x="3493" y="1344"/>
                  </a:lnTo>
                  <a:lnTo>
                    <a:pt x="3200" y="1564"/>
                  </a:lnTo>
                  <a:lnTo>
                    <a:pt x="2883" y="1808"/>
                  </a:lnTo>
                  <a:lnTo>
                    <a:pt x="2614" y="2052"/>
                  </a:lnTo>
                  <a:lnTo>
                    <a:pt x="2321" y="2321"/>
                  </a:lnTo>
                  <a:lnTo>
                    <a:pt x="2077" y="2590"/>
                  </a:lnTo>
                  <a:lnTo>
                    <a:pt x="1808" y="2883"/>
                  </a:lnTo>
                  <a:lnTo>
                    <a:pt x="1588" y="3176"/>
                  </a:lnTo>
                  <a:lnTo>
                    <a:pt x="1368" y="3493"/>
                  </a:lnTo>
                  <a:lnTo>
                    <a:pt x="1149" y="3811"/>
                  </a:lnTo>
                  <a:lnTo>
                    <a:pt x="953" y="4153"/>
                  </a:lnTo>
                  <a:lnTo>
                    <a:pt x="782" y="4495"/>
                  </a:lnTo>
                  <a:lnTo>
                    <a:pt x="636" y="4837"/>
                  </a:lnTo>
                  <a:lnTo>
                    <a:pt x="489" y="5203"/>
                  </a:lnTo>
                  <a:lnTo>
                    <a:pt x="367" y="5569"/>
                  </a:lnTo>
                  <a:lnTo>
                    <a:pt x="245" y="5936"/>
                  </a:lnTo>
                  <a:lnTo>
                    <a:pt x="172" y="6326"/>
                  </a:lnTo>
                  <a:lnTo>
                    <a:pt x="98" y="6717"/>
                  </a:lnTo>
                  <a:lnTo>
                    <a:pt x="49" y="7108"/>
                  </a:lnTo>
                  <a:lnTo>
                    <a:pt x="25" y="7523"/>
                  </a:lnTo>
                  <a:lnTo>
                    <a:pt x="1" y="7938"/>
                  </a:lnTo>
                  <a:lnTo>
                    <a:pt x="25" y="8329"/>
                  </a:lnTo>
                  <a:lnTo>
                    <a:pt x="49" y="8744"/>
                  </a:lnTo>
                  <a:lnTo>
                    <a:pt x="98" y="9135"/>
                  </a:lnTo>
                  <a:lnTo>
                    <a:pt x="172" y="9526"/>
                  </a:lnTo>
                  <a:lnTo>
                    <a:pt x="245" y="9917"/>
                  </a:lnTo>
                  <a:lnTo>
                    <a:pt x="367" y="10283"/>
                  </a:lnTo>
                  <a:lnTo>
                    <a:pt x="489" y="10649"/>
                  </a:lnTo>
                  <a:lnTo>
                    <a:pt x="636" y="11016"/>
                  </a:lnTo>
                  <a:lnTo>
                    <a:pt x="782" y="11358"/>
                  </a:lnTo>
                  <a:lnTo>
                    <a:pt x="953" y="11700"/>
                  </a:lnTo>
                  <a:lnTo>
                    <a:pt x="1149" y="12041"/>
                  </a:lnTo>
                  <a:lnTo>
                    <a:pt x="1368" y="12359"/>
                  </a:lnTo>
                  <a:lnTo>
                    <a:pt x="1588" y="12676"/>
                  </a:lnTo>
                  <a:lnTo>
                    <a:pt x="1808" y="12970"/>
                  </a:lnTo>
                  <a:lnTo>
                    <a:pt x="2077" y="13263"/>
                  </a:lnTo>
                  <a:lnTo>
                    <a:pt x="2321" y="13531"/>
                  </a:lnTo>
                  <a:lnTo>
                    <a:pt x="2614" y="13800"/>
                  </a:lnTo>
                  <a:lnTo>
                    <a:pt x="2883" y="14044"/>
                  </a:lnTo>
                  <a:lnTo>
                    <a:pt x="3200" y="14288"/>
                  </a:lnTo>
                  <a:lnTo>
                    <a:pt x="3493" y="14508"/>
                  </a:lnTo>
                  <a:lnTo>
                    <a:pt x="3835" y="14704"/>
                  </a:lnTo>
                  <a:lnTo>
                    <a:pt x="4153" y="14899"/>
                  </a:lnTo>
                  <a:lnTo>
                    <a:pt x="4494" y="15070"/>
                  </a:lnTo>
                  <a:lnTo>
                    <a:pt x="4861" y="15241"/>
                  </a:lnTo>
                  <a:lnTo>
                    <a:pt x="5203" y="15387"/>
                  </a:lnTo>
                  <a:lnTo>
                    <a:pt x="5569" y="15510"/>
                  </a:lnTo>
                  <a:lnTo>
                    <a:pt x="5960" y="15607"/>
                  </a:lnTo>
                  <a:lnTo>
                    <a:pt x="6351" y="15705"/>
                  </a:lnTo>
                  <a:lnTo>
                    <a:pt x="6741" y="15778"/>
                  </a:lnTo>
                  <a:lnTo>
                    <a:pt x="7132" y="15827"/>
                  </a:lnTo>
                  <a:lnTo>
                    <a:pt x="7523" y="15851"/>
                  </a:lnTo>
                  <a:lnTo>
                    <a:pt x="8353" y="15851"/>
                  </a:lnTo>
                  <a:lnTo>
                    <a:pt x="8744" y="15827"/>
                  </a:lnTo>
                  <a:lnTo>
                    <a:pt x="9135" y="15778"/>
                  </a:lnTo>
                  <a:lnTo>
                    <a:pt x="9526" y="15705"/>
                  </a:lnTo>
                  <a:lnTo>
                    <a:pt x="9916" y="15607"/>
                  </a:lnTo>
                  <a:lnTo>
                    <a:pt x="10307" y="15510"/>
                  </a:lnTo>
                  <a:lnTo>
                    <a:pt x="10673" y="15387"/>
                  </a:lnTo>
                  <a:lnTo>
                    <a:pt x="11015" y="15241"/>
                  </a:lnTo>
                  <a:lnTo>
                    <a:pt x="11382" y="15070"/>
                  </a:lnTo>
                  <a:lnTo>
                    <a:pt x="11724" y="14899"/>
                  </a:lnTo>
                  <a:lnTo>
                    <a:pt x="12041" y="14704"/>
                  </a:lnTo>
                  <a:lnTo>
                    <a:pt x="12383" y="14508"/>
                  </a:lnTo>
                  <a:lnTo>
                    <a:pt x="12676" y="14288"/>
                  </a:lnTo>
                  <a:lnTo>
                    <a:pt x="12994" y="14044"/>
                  </a:lnTo>
                  <a:lnTo>
                    <a:pt x="13262" y="13800"/>
                  </a:lnTo>
                  <a:lnTo>
                    <a:pt x="13555" y="13531"/>
                  </a:lnTo>
                  <a:lnTo>
                    <a:pt x="13800" y="13263"/>
                  </a:lnTo>
                  <a:lnTo>
                    <a:pt x="14068" y="12970"/>
                  </a:lnTo>
                  <a:lnTo>
                    <a:pt x="14288" y="12676"/>
                  </a:lnTo>
                  <a:lnTo>
                    <a:pt x="14508" y="12359"/>
                  </a:lnTo>
                  <a:lnTo>
                    <a:pt x="14728" y="12041"/>
                  </a:lnTo>
                  <a:lnTo>
                    <a:pt x="14923" y="11700"/>
                  </a:lnTo>
                  <a:lnTo>
                    <a:pt x="15094" y="11358"/>
                  </a:lnTo>
                  <a:lnTo>
                    <a:pt x="15241" y="11016"/>
                  </a:lnTo>
                  <a:lnTo>
                    <a:pt x="15387" y="10649"/>
                  </a:lnTo>
                  <a:lnTo>
                    <a:pt x="15509" y="10283"/>
                  </a:lnTo>
                  <a:lnTo>
                    <a:pt x="15631" y="9917"/>
                  </a:lnTo>
                  <a:lnTo>
                    <a:pt x="15705" y="9526"/>
                  </a:lnTo>
                  <a:lnTo>
                    <a:pt x="15778" y="9135"/>
                  </a:lnTo>
                  <a:lnTo>
                    <a:pt x="15827" y="8744"/>
                  </a:lnTo>
                  <a:lnTo>
                    <a:pt x="15851" y="8329"/>
                  </a:lnTo>
                  <a:lnTo>
                    <a:pt x="15876" y="7938"/>
                  </a:lnTo>
                  <a:lnTo>
                    <a:pt x="15851" y="7523"/>
                  </a:lnTo>
                  <a:lnTo>
                    <a:pt x="15827" y="7108"/>
                  </a:lnTo>
                  <a:lnTo>
                    <a:pt x="15778" y="6717"/>
                  </a:lnTo>
                  <a:lnTo>
                    <a:pt x="15705" y="6326"/>
                  </a:lnTo>
                  <a:lnTo>
                    <a:pt x="15631" y="5936"/>
                  </a:lnTo>
                  <a:lnTo>
                    <a:pt x="15509" y="5569"/>
                  </a:lnTo>
                  <a:lnTo>
                    <a:pt x="15387" y="5203"/>
                  </a:lnTo>
                  <a:lnTo>
                    <a:pt x="15241" y="4837"/>
                  </a:lnTo>
                  <a:lnTo>
                    <a:pt x="15094" y="4495"/>
                  </a:lnTo>
                  <a:lnTo>
                    <a:pt x="14923" y="4153"/>
                  </a:lnTo>
                  <a:lnTo>
                    <a:pt x="14728" y="3811"/>
                  </a:lnTo>
                  <a:lnTo>
                    <a:pt x="14508" y="3493"/>
                  </a:lnTo>
                  <a:lnTo>
                    <a:pt x="14288" y="3176"/>
                  </a:lnTo>
                  <a:lnTo>
                    <a:pt x="14068" y="2883"/>
                  </a:lnTo>
                  <a:lnTo>
                    <a:pt x="13800" y="2590"/>
                  </a:lnTo>
                  <a:lnTo>
                    <a:pt x="13555" y="2321"/>
                  </a:lnTo>
                  <a:lnTo>
                    <a:pt x="13262" y="2052"/>
                  </a:lnTo>
                  <a:lnTo>
                    <a:pt x="12994" y="1808"/>
                  </a:lnTo>
                  <a:lnTo>
                    <a:pt x="12676" y="1564"/>
                  </a:lnTo>
                  <a:lnTo>
                    <a:pt x="12383" y="1344"/>
                  </a:lnTo>
                  <a:lnTo>
                    <a:pt x="12041" y="1149"/>
                  </a:lnTo>
                  <a:lnTo>
                    <a:pt x="11724" y="953"/>
                  </a:lnTo>
                  <a:lnTo>
                    <a:pt x="11382" y="782"/>
                  </a:lnTo>
                  <a:lnTo>
                    <a:pt x="11015" y="611"/>
                  </a:lnTo>
                  <a:lnTo>
                    <a:pt x="10673" y="465"/>
                  </a:lnTo>
                  <a:lnTo>
                    <a:pt x="10307" y="343"/>
                  </a:lnTo>
                  <a:lnTo>
                    <a:pt x="9916" y="245"/>
                  </a:lnTo>
                  <a:lnTo>
                    <a:pt x="9526" y="147"/>
                  </a:lnTo>
                  <a:lnTo>
                    <a:pt x="9135" y="74"/>
                  </a:lnTo>
                  <a:lnTo>
                    <a:pt x="8744" y="25"/>
                  </a:lnTo>
                  <a:lnTo>
                    <a:pt x="835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7"/>
            <p:cNvSpPr/>
            <p:nvPr/>
          </p:nvSpPr>
          <p:spPr>
            <a:xfrm>
              <a:off x="6697400" y="335200"/>
              <a:ext cx="323625" cy="323025"/>
            </a:xfrm>
            <a:custGeom>
              <a:rect b="b" l="l" r="r" t="t"/>
              <a:pathLst>
                <a:path extrusionOk="0" h="12921" w="12945">
                  <a:moveTo>
                    <a:pt x="6472" y="1319"/>
                  </a:moveTo>
                  <a:lnTo>
                    <a:pt x="6545" y="1344"/>
                  </a:lnTo>
                  <a:lnTo>
                    <a:pt x="6619" y="1368"/>
                  </a:lnTo>
                  <a:lnTo>
                    <a:pt x="6741" y="1441"/>
                  </a:lnTo>
                  <a:lnTo>
                    <a:pt x="6838" y="1563"/>
                  </a:lnTo>
                  <a:lnTo>
                    <a:pt x="6863" y="1637"/>
                  </a:lnTo>
                  <a:lnTo>
                    <a:pt x="6863" y="1710"/>
                  </a:lnTo>
                  <a:lnTo>
                    <a:pt x="6863" y="6301"/>
                  </a:lnTo>
                  <a:lnTo>
                    <a:pt x="9061" y="8475"/>
                  </a:lnTo>
                  <a:lnTo>
                    <a:pt x="9110" y="8548"/>
                  </a:lnTo>
                  <a:lnTo>
                    <a:pt x="9134" y="8622"/>
                  </a:lnTo>
                  <a:lnTo>
                    <a:pt x="9159" y="8768"/>
                  </a:lnTo>
                  <a:lnTo>
                    <a:pt x="9134" y="8915"/>
                  </a:lnTo>
                  <a:lnTo>
                    <a:pt x="9110" y="8988"/>
                  </a:lnTo>
                  <a:lnTo>
                    <a:pt x="9061" y="9037"/>
                  </a:lnTo>
                  <a:lnTo>
                    <a:pt x="8988" y="9086"/>
                  </a:lnTo>
                  <a:lnTo>
                    <a:pt x="8914" y="9135"/>
                  </a:lnTo>
                  <a:lnTo>
                    <a:pt x="8768" y="9159"/>
                  </a:lnTo>
                  <a:lnTo>
                    <a:pt x="8621" y="9135"/>
                  </a:lnTo>
                  <a:lnTo>
                    <a:pt x="8548" y="9086"/>
                  </a:lnTo>
                  <a:lnTo>
                    <a:pt x="8499" y="9037"/>
                  </a:lnTo>
                  <a:lnTo>
                    <a:pt x="6203" y="6741"/>
                  </a:lnTo>
                  <a:lnTo>
                    <a:pt x="6130" y="6595"/>
                  </a:lnTo>
                  <a:lnTo>
                    <a:pt x="6081" y="6472"/>
                  </a:lnTo>
                  <a:lnTo>
                    <a:pt x="6081" y="1710"/>
                  </a:lnTo>
                  <a:lnTo>
                    <a:pt x="6081" y="1637"/>
                  </a:lnTo>
                  <a:lnTo>
                    <a:pt x="6106" y="1563"/>
                  </a:lnTo>
                  <a:lnTo>
                    <a:pt x="6203" y="1441"/>
                  </a:lnTo>
                  <a:lnTo>
                    <a:pt x="6326" y="1368"/>
                  </a:lnTo>
                  <a:lnTo>
                    <a:pt x="6399" y="1344"/>
                  </a:lnTo>
                  <a:lnTo>
                    <a:pt x="6472" y="1319"/>
                  </a:lnTo>
                  <a:close/>
                  <a:moveTo>
                    <a:pt x="6228" y="0"/>
                  </a:moveTo>
                  <a:lnTo>
                    <a:pt x="5862" y="25"/>
                  </a:lnTo>
                  <a:lnTo>
                    <a:pt x="5495" y="74"/>
                  </a:lnTo>
                  <a:lnTo>
                    <a:pt x="5129" y="122"/>
                  </a:lnTo>
                  <a:lnTo>
                    <a:pt x="4787" y="220"/>
                  </a:lnTo>
                  <a:lnTo>
                    <a:pt x="4445" y="318"/>
                  </a:lnTo>
                  <a:lnTo>
                    <a:pt x="4103" y="440"/>
                  </a:lnTo>
                  <a:lnTo>
                    <a:pt x="3761" y="586"/>
                  </a:lnTo>
                  <a:lnTo>
                    <a:pt x="3444" y="733"/>
                  </a:lnTo>
                  <a:lnTo>
                    <a:pt x="3639" y="1050"/>
                  </a:lnTo>
                  <a:lnTo>
                    <a:pt x="3663" y="1148"/>
                  </a:lnTo>
                  <a:lnTo>
                    <a:pt x="3663" y="1246"/>
                  </a:lnTo>
                  <a:lnTo>
                    <a:pt x="3615" y="1344"/>
                  </a:lnTo>
                  <a:lnTo>
                    <a:pt x="3541" y="1392"/>
                  </a:lnTo>
                  <a:lnTo>
                    <a:pt x="3493" y="1417"/>
                  </a:lnTo>
                  <a:lnTo>
                    <a:pt x="3370" y="1417"/>
                  </a:lnTo>
                  <a:lnTo>
                    <a:pt x="3297" y="1392"/>
                  </a:lnTo>
                  <a:lnTo>
                    <a:pt x="3248" y="1368"/>
                  </a:lnTo>
                  <a:lnTo>
                    <a:pt x="3224" y="1295"/>
                  </a:lnTo>
                  <a:lnTo>
                    <a:pt x="3028" y="977"/>
                  </a:lnTo>
                  <a:lnTo>
                    <a:pt x="2735" y="1197"/>
                  </a:lnTo>
                  <a:lnTo>
                    <a:pt x="2442" y="1417"/>
                  </a:lnTo>
                  <a:lnTo>
                    <a:pt x="2174" y="1637"/>
                  </a:lnTo>
                  <a:lnTo>
                    <a:pt x="1905" y="1881"/>
                  </a:lnTo>
                  <a:lnTo>
                    <a:pt x="1661" y="2150"/>
                  </a:lnTo>
                  <a:lnTo>
                    <a:pt x="1417" y="2418"/>
                  </a:lnTo>
                  <a:lnTo>
                    <a:pt x="1197" y="2711"/>
                  </a:lnTo>
                  <a:lnTo>
                    <a:pt x="1001" y="3029"/>
                  </a:lnTo>
                  <a:lnTo>
                    <a:pt x="1319" y="3200"/>
                  </a:lnTo>
                  <a:lnTo>
                    <a:pt x="1392" y="3273"/>
                  </a:lnTo>
                  <a:lnTo>
                    <a:pt x="1441" y="3346"/>
                  </a:lnTo>
                  <a:lnTo>
                    <a:pt x="1441" y="3444"/>
                  </a:lnTo>
                  <a:lnTo>
                    <a:pt x="1417" y="3542"/>
                  </a:lnTo>
                  <a:lnTo>
                    <a:pt x="1368" y="3590"/>
                  </a:lnTo>
                  <a:lnTo>
                    <a:pt x="1319" y="3639"/>
                  </a:lnTo>
                  <a:lnTo>
                    <a:pt x="1246" y="3664"/>
                  </a:lnTo>
                  <a:lnTo>
                    <a:pt x="1123" y="3664"/>
                  </a:lnTo>
                  <a:lnTo>
                    <a:pt x="1075" y="3639"/>
                  </a:lnTo>
                  <a:lnTo>
                    <a:pt x="757" y="3444"/>
                  </a:lnTo>
                  <a:lnTo>
                    <a:pt x="586" y="3761"/>
                  </a:lnTo>
                  <a:lnTo>
                    <a:pt x="464" y="4079"/>
                  </a:lnTo>
                  <a:lnTo>
                    <a:pt x="342" y="4421"/>
                  </a:lnTo>
                  <a:lnTo>
                    <a:pt x="220" y="4763"/>
                  </a:lnTo>
                  <a:lnTo>
                    <a:pt x="147" y="5129"/>
                  </a:lnTo>
                  <a:lnTo>
                    <a:pt x="73" y="5471"/>
                  </a:lnTo>
                  <a:lnTo>
                    <a:pt x="24" y="5837"/>
                  </a:lnTo>
                  <a:lnTo>
                    <a:pt x="0" y="6228"/>
                  </a:lnTo>
                  <a:lnTo>
                    <a:pt x="659" y="6228"/>
                  </a:lnTo>
                  <a:lnTo>
                    <a:pt x="757" y="6277"/>
                  </a:lnTo>
                  <a:lnTo>
                    <a:pt x="806" y="6375"/>
                  </a:lnTo>
                  <a:lnTo>
                    <a:pt x="806" y="6472"/>
                  </a:lnTo>
                  <a:lnTo>
                    <a:pt x="806" y="6546"/>
                  </a:lnTo>
                  <a:lnTo>
                    <a:pt x="757" y="6643"/>
                  </a:lnTo>
                  <a:lnTo>
                    <a:pt x="659" y="6692"/>
                  </a:lnTo>
                  <a:lnTo>
                    <a:pt x="562" y="6717"/>
                  </a:lnTo>
                  <a:lnTo>
                    <a:pt x="0" y="6717"/>
                  </a:lnTo>
                  <a:lnTo>
                    <a:pt x="24" y="7083"/>
                  </a:lnTo>
                  <a:lnTo>
                    <a:pt x="73" y="7449"/>
                  </a:lnTo>
                  <a:lnTo>
                    <a:pt x="147" y="7791"/>
                  </a:lnTo>
                  <a:lnTo>
                    <a:pt x="220" y="8158"/>
                  </a:lnTo>
                  <a:lnTo>
                    <a:pt x="342" y="8500"/>
                  </a:lnTo>
                  <a:lnTo>
                    <a:pt x="464" y="8841"/>
                  </a:lnTo>
                  <a:lnTo>
                    <a:pt x="586" y="9159"/>
                  </a:lnTo>
                  <a:lnTo>
                    <a:pt x="757" y="9476"/>
                  </a:lnTo>
                  <a:lnTo>
                    <a:pt x="1075" y="9305"/>
                  </a:lnTo>
                  <a:lnTo>
                    <a:pt x="1172" y="9257"/>
                  </a:lnTo>
                  <a:lnTo>
                    <a:pt x="1270" y="9281"/>
                  </a:lnTo>
                  <a:lnTo>
                    <a:pt x="1343" y="9305"/>
                  </a:lnTo>
                  <a:lnTo>
                    <a:pt x="1417" y="9379"/>
                  </a:lnTo>
                  <a:lnTo>
                    <a:pt x="1441" y="9476"/>
                  </a:lnTo>
                  <a:lnTo>
                    <a:pt x="1441" y="9574"/>
                  </a:lnTo>
                  <a:lnTo>
                    <a:pt x="1392" y="9647"/>
                  </a:lnTo>
                  <a:lnTo>
                    <a:pt x="1319" y="9721"/>
                  </a:lnTo>
                  <a:lnTo>
                    <a:pt x="1001" y="9892"/>
                  </a:lnTo>
                  <a:lnTo>
                    <a:pt x="1197" y="10209"/>
                  </a:lnTo>
                  <a:lnTo>
                    <a:pt x="1417" y="10502"/>
                  </a:lnTo>
                  <a:lnTo>
                    <a:pt x="1661" y="10771"/>
                  </a:lnTo>
                  <a:lnTo>
                    <a:pt x="1905" y="11040"/>
                  </a:lnTo>
                  <a:lnTo>
                    <a:pt x="2174" y="11284"/>
                  </a:lnTo>
                  <a:lnTo>
                    <a:pt x="2442" y="11504"/>
                  </a:lnTo>
                  <a:lnTo>
                    <a:pt x="2735" y="11723"/>
                  </a:lnTo>
                  <a:lnTo>
                    <a:pt x="3028" y="11943"/>
                  </a:lnTo>
                  <a:lnTo>
                    <a:pt x="3224" y="11626"/>
                  </a:lnTo>
                  <a:lnTo>
                    <a:pt x="3273" y="11552"/>
                  </a:lnTo>
                  <a:lnTo>
                    <a:pt x="3370" y="11504"/>
                  </a:lnTo>
                  <a:lnTo>
                    <a:pt x="3468" y="11504"/>
                  </a:lnTo>
                  <a:lnTo>
                    <a:pt x="3541" y="11528"/>
                  </a:lnTo>
                  <a:lnTo>
                    <a:pt x="3615" y="11601"/>
                  </a:lnTo>
                  <a:lnTo>
                    <a:pt x="3663" y="11675"/>
                  </a:lnTo>
                  <a:lnTo>
                    <a:pt x="3663" y="11772"/>
                  </a:lnTo>
                  <a:lnTo>
                    <a:pt x="3639" y="11870"/>
                  </a:lnTo>
                  <a:lnTo>
                    <a:pt x="3444" y="12187"/>
                  </a:lnTo>
                  <a:lnTo>
                    <a:pt x="3761" y="12334"/>
                  </a:lnTo>
                  <a:lnTo>
                    <a:pt x="4103" y="12480"/>
                  </a:lnTo>
                  <a:lnTo>
                    <a:pt x="4445" y="12603"/>
                  </a:lnTo>
                  <a:lnTo>
                    <a:pt x="4787" y="12700"/>
                  </a:lnTo>
                  <a:lnTo>
                    <a:pt x="5129" y="12798"/>
                  </a:lnTo>
                  <a:lnTo>
                    <a:pt x="5495" y="12847"/>
                  </a:lnTo>
                  <a:lnTo>
                    <a:pt x="5862" y="12896"/>
                  </a:lnTo>
                  <a:lnTo>
                    <a:pt x="6228" y="12920"/>
                  </a:lnTo>
                  <a:lnTo>
                    <a:pt x="6228" y="12358"/>
                  </a:lnTo>
                  <a:lnTo>
                    <a:pt x="6252" y="12261"/>
                  </a:lnTo>
                  <a:lnTo>
                    <a:pt x="6301" y="12187"/>
                  </a:lnTo>
                  <a:lnTo>
                    <a:pt x="6374" y="12139"/>
                  </a:lnTo>
                  <a:lnTo>
                    <a:pt x="6472" y="12114"/>
                  </a:lnTo>
                  <a:lnTo>
                    <a:pt x="6570" y="12139"/>
                  </a:lnTo>
                  <a:lnTo>
                    <a:pt x="6643" y="12187"/>
                  </a:lnTo>
                  <a:lnTo>
                    <a:pt x="6692" y="12261"/>
                  </a:lnTo>
                  <a:lnTo>
                    <a:pt x="6716" y="12358"/>
                  </a:lnTo>
                  <a:lnTo>
                    <a:pt x="6716" y="12920"/>
                  </a:lnTo>
                  <a:lnTo>
                    <a:pt x="7083" y="12896"/>
                  </a:lnTo>
                  <a:lnTo>
                    <a:pt x="7449" y="12847"/>
                  </a:lnTo>
                  <a:lnTo>
                    <a:pt x="7815" y="12798"/>
                  </a:lnTo>
                  <a:lnTo>
                    <a:pt x="8157" y="12700"/>
                  </a:lnTo>
                  <a:lnTo>
                    <a:pt x="8499" y="12603"/>
                  </a:lnTo>
                  <a:lnTo>
                    <a:pt x="8841" y="12480"/>
                  </a:lnTo>
                  <a:lnTo>
                    <a:pt x="9183" y="12334"/>
                  </a:lnTo>
                  <a:lnTo>
                    <a:pt x="9501" y="12187"/>
                  </a:lnTo>
                  <a:lnTo>
                    <a:pt x="9305" y="11870"/>
                  </a:lnTo>
                  <a:lnTo>
                    <a:pt x="9281" y="11772"/>
                  </a:lnTo>
                  <a:lnTo>
                    <a:pt x="9281" y="11675"/>
                  </a:lnTo>
                  <a:lnTo>
                    <a:pt x="9330" y="11601"/>
                  </a:lnTo>
                  <a:lnTo>
                    <a:pt x="9403" y="11528"/>
                  </a:lnTo>
                  <a:lnTo>
                    <a:pt x="9476" y="11504"/>
                  </a:lnTo>
                  <a:lnTo>
                    <a:pt x="9574" y="11504"/>
                  </a:lnTo>
                  <a:lnTo>
                    <a:pt x="9672" y="11552"/>
                  </a:lnTo>
                  <a:lnTo>
                    <a:pt x="9720" y="11626"/>
                  </a:lnTo>
                  <a:lnTo>
                    <a:pt x="9916" y="11943"/>
                  </a:lnTo>
                  <a:lnTo>
                    <a:pt x="10209" y="11723"/>
                  </a:lnTo>
                  <a:lnTo>
                    <a:pt x="10502" y="11504"/>
                  </a:lnTo>
                  <a:lnTo>
                    <a:pt x="10771" y="11284"/>
                  </a:lnTo>
                  <a:lnTo>
                    <a:pt x="11039" y="11040"/>
                  </a:lnTo>
                  <a:lnTo>
                    <a:pt x="11283" y="10771"/>
                  </a:lnTo>
                  <a:lnTo>
                    <a:pt x="11528" y="10502"/>
                  </a:lnTo>
                  <a:lnTo>
                    <a:pt x="11747" y="10209"/>
                  </a:lnTo>
                  <a:lnTo>
                    <a:pt x="11943" y="9892"/>
                  </a:lnTo>
                  <a:lnTo>
                    <a:pt x="11625" y="9721"/>
                  </a:lnTo>
                  <a:lnTo>
                    <a:pt x="11552" y="9647"/>
                  </a:lnTo>
                  <a:lnTo>
                    <a:pt x="11503" y="9574"/>
                  </a:lnTo>
                  <a:lnTo>
                    <a:pt x="11503" y="9476"/>
                  </a:lnTo>
                  <a:lnTo>
                    <a:pt x="11528" y="9379"/>
                  </a:lnTo>
                  <a:lnTo>
                    <a:pt x="11601" y="9305"/>
                  </a:lnTo>
                  <a:lnTo>
                    <a:pt x="11674" y="9281"/>
                  </a:lnTo>
                  <a:lnTo>
                    <a:pt x="11772" y="9257"/>
                  </a:lnTo>
                  <a:lnTo>
                    <a:pt x="11870" y="9305"/>
                  </a:lnTo>
                  <a:lnTo>
                    <a:pt x="12187" y="9476"/>
                  </a:lnTo>
                  <a:lnTo>
                    <a:pt x="12358" y="9159"/>
                  </a:lnTo>
                  <a:lnTo>
                    <a:pt x="12480" y="8841"/>
                  </a:lnTo>
                  <a:lnTo>
                    <a:pt x="12602" y="8500"/>
                  </a:lnTo>
                  <a:lnTo>
                    <a:pt x="12724" y="8158"/>
                  </a:lnTo>
                  <a:lnTo>
                    <a:pt x="12798" y="7791"/>
                  </a:lnTo>
                  <a:lnTo>
                    <a:pt x="12871" y="7449"/>
                  </a:lnTo>
                  <a:lnTo>
                    <a:pt x="12920" y="7083"/>
                  </a:lnTo>
                  <a:lnTo>
                    <a:pt x="12944" y="6717"/>
                  </a:lnTo>
                  <a:lnTo>
                    <a:pt x="12382" y="6717"/>
                  </a:lnTo>
                  <a:lnTo>
                    <a:pt x="12285" y="6692"/>
                  </a:lnTo>
                  <a:lnTo>
                    <a:pt x="12187" y="6643"/>
                  </a:lnTo>
                  <a:lnTo>
                    <a:pt x="12138" y="6546"/>
                  </a:lnTo>
                  <a:lnTo>
                    <a:pt x="12138" y="6472"/>
                  </a:lnTo>
                  <a:lnTo>
                    <a:pt x="12138" y="6375"/>
                  </a:lnTo>
                  <a:lnTo>
                    <a:pt x="12187" y="6277"/>
                  </a:lnTo>
                  <a:lnTo>
                    <a:pt x="12285" y="6228"/>
                  </a:lnTo>
                  <a:lnTo>
                    <a:pt x="12944" y="6228"/>
                  </a:lnTo>
                  <a:lnTo>
                    <a:pt x="12920" y="5837"/>
                  </a:lnTo>
                  <a:lnTo>
                    <a:pt x="12871" y="5471"/>
                  </a:lnTo>
                  <a:lnTo>
                    <a:pt x="12798" y="5129"/>
                  </a:lnTo>
                  <a:lnTo>
                    <a:pt x="12724" y="4763"/>
                  </a:lnTo>
                  <a:lnTo>
                    <a:pt x="12602" y="4421"/>
                  </a:lnTo>
                  <a:lnTo>
                    <a:pt x="12480" y="4079"/>
                  </a:lnTo>
                  <a:lnTo>
                    <a:pt x="12358" y="3761"/>
                  </a:lnTo>
                  <a:lnTo>
                    <a:pt x="12187" y="3444"/>
                  </a:lnTo>
                  <a:lnTo>
                    <a:pt x="11870" y="3639"/>
                  </a:lnTo>
                  <a:lnTo>
                    <a:pt x="11821" y="3664"/>
                  </a:lnTo>
                  <a:lnTo>
                    <a:pt x="11699" y="3664"/>
                  </a:lnTo>
                  <a:lnTo>
                    <a:pt x="11625" y="3639"/>
                  </a:lnTo>
                  <a:lnTo>
                    <a:pt x="11577" y="3590"/>
                  </a:lnTo>
                  <a:lnTo>
                    <a:pt x="11528" y="3542"/>
                  </a:lnTo>
                  <a:lnTo>
                    <a:pt x="11503" y="3444"/>
                  </a:lnTo>
                  <a:lnTo>
                    <a:pt x="11503" y="3346"/>
                  </a:lnTo>
                  <a:lnTo>
                    <a:pt x="11552" y="3273"/>
                  </a:lnTo>
                  <a:lnTo>
                    <a:pt x="11625" y="3200"/>
                  </a:lnTo>
                  <a:lnTo>
                    <a:pt x="11943" y="3029"/>
                  </a:lnTo>
                  <a:lnTo>
                    <a:pt x="11747" y="2711"/>
                  </a:lnTo>
                  <a:lnTo>
                    <a:pt x="11528" y="2418"/>
                  </a:lnTo>
                  <a:lnTo>
                    <a:pt x="11283" y="2150"/>
                  </a:lnTo>
                  <a:lnTo>
                    <a:pt x="11039" y="1881"/>
                  </a:lnTo>
                  <a:lnTo>
                    <a:pt x="10771" y="1637"/>
                  </a:lnTo>
                  <a:lnTo>
                    <a:pt x="10502" y="1417"/>
                  </a:lnTo>
                  <a:lnTo>
                    <a:pt x="10209" y="1197"/>
                  </a:lnTo>
                  <a:lnTo>
                    <a:pt x="9916" y="977"/>
                  </a:lnTo>
                  <a:lnTo>
                    <a:pt x="9720" y="1295"/>
                  </a:lnTo>
                  <a:lnTo>
                    <a:pt x="9696" y="1368"/>
                  </a:lnTo>
                  <a:lnTo>
                    <a:pt x="9647" y="1392"/>
                  </a:lnTo>
                  <a:lnTo>
                    <a:pt x="9574" y="1417"/>
                  </a:lnTo>
                  <a:lnTo>
                    <a:pt x="9452" y="1417"/>
                  </a:lnTo>
                  <a:lnTo>
                    <a:pt x="9403" y="1392"/>
                  </a:lnTo>
                  <a:lnTo>
                    <a:pt x="9330" y="1344"/>
                  </a:lnTo>
                  <a:lnTo>
                    <a:pt x="9281" y="1246"/>
                  </a:lnTo>
                  <a:lnTo>
                    <a:pt x="9281" y="1148"/>
                  </a:lnTo>
                  <a:lnTo>
                    <a:pt x="9305" y="1050"/>
                  </a:lnTo>
                  <a:lnTo>
                    <a:pt x="9501" y="733"/>
                  </a:lnTo>
                  <a:lnTo>
                    <a:pt x="9183" y="586"/>
                  </a:lnTo>
                  <a:lnTo>
                    <a:pt x="8841" y="440"/>
                  </a:lnTo>
                  <a:lnTo>
                    <a:pt x="8499" y="318"/>
                  </a:lnTo>
                  <a:lnTo>
                    <a:pt x="8157" y="220"/>
                  </a:lnTo>
                  <a:lnTo>
                    <a:pt x="7815" y="122"/>
                  </a:lnTo>
                  <a:lnTo>
                    <a:pt x="7449" y="74"/>
                  </a:lnTo>
                  <a:lnTo>
                    <a:pt x="7083" y="25"/>
                  </a:lnTo>
                  <a:lnTo>
                    <a:pt x="6716" y="0"/>
                  </a:lnTo>
                  <a:lnTo>
                    <a:pt x="6716" y="562"/>
                  </a:lnTo>
                  <a:lnTo>
                    <a:pt x="6692" y="660"/>
                  </a:lnTo>
                  <a:lnTo>
                    <a:pt x="6643" y="733"/>
                  </a:lnTo>
                  <a:lnTo>
                    <a:pt x="6570" y="782"/>
                  </a:lnTo>
                  <a:lnTo>
                    <a:pt x="6472" y="806"/>
                  </a:lnTo>
                  <a:lnTo>
                    <a:pt x="6374" y="782"/>
                  </a:lnTo>
                  <a:lnTo>
                    <a:pt x="6301" y="733"/>
                  </a:lnTo>
                  <a:lnTo>
                    <a:pt x="6252" y="660"/>
                  </a:lnTo>
                  <a:lnTo>
                    <a:pt x="6228" y="562"/>
                  </a:lnTo>
                  <a:lnTo>
                    <a:pt x="622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77"/>
          <p:cNvGrpSpPr/>
          <p:nvPr/>
        </p:nvGrpSpPr>
        <p:grpSpPr>
          <a:xfrm>
            <a:off x="282768" y="914538"/>
            <a:ext cx="347107" cy="420111"/>
            <a:chOff x="584925" y="922575"/>
            <a:chExt cx="415200" cy="502525"/>
          </a:xfrm>
        </p:grpSpPr>
        <p:sp>
          <p:nvSpPr>
            <p:cNvPr id="4666" name="Google Shape;4666;p77"/>
            <p:cNvSpPr/>
            <p:nvPr/>
          </p:nvSpPr>
          <p:spPr>
            <a:xfrm>
              <a:off x="584925" y="961025"/>
              <a:ext cx="378575" cy="464075"/>
            </a:xfrm>
            <a:custGeom>
              <a:rect b="b" l="l" r="r" t="t"/>
              <a:pathLst>
                <a:path extrusionOk="0" h="18563" w="15143">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7"/>
            <p:cNvSpPr/>
            <p:nvPr/>
          </p:nvSpPr>
          <p:spPr>
            <a:xfrm>
              <a:off x="621550" y="922575"/>
              <a:ext cx="378575" cy="464050"/>
            </a:xfrm>
            <a:custGeom>
              <a:rect b="b" l="l" r="r" t="t"/>
              <a:pathLst>
                <a:path extrusionOk="0" h="18562" w="15143">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7"/>
            <p:cNvSpPr/>
            <p:nvPr/>
          </p:nvSpPr>
          <p:spPr>
            <a:xfrm>
              <a:off x="915850" y="922575"/>
              <a:ext cx="84275" cy="84275"/>
            </a:xfrm>
            <a:custGeom>
              <a:rect b="b" l="l" r="r" t="t"/>
              <a:pathLst>
                <a:path extrusionOk="0" h="3371" w="3371">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77"/>
          <p:cNvGrpSpPr/>
          <p:nvPr/>
        </p:nvGrpSpPr>
        <p:grpSpPr>
          <a:xfrm>
            <a:off x="836075" y="904841"/>
            <a:ext cx="367547" cy="437980"/>
            <a:chOff x="1246775" y="910975"/>
            <a:chExt cx="439650" cy="523900"/>
          </a:xfrm>
        </p:grpSpPr>
        <p:sp>
          <p:nvSpPr>
            <p:cNvPr id="4670" name="Google Shape;4670;p77"/>
            <p:cNvSpPr/>
            <p:nvPr/>
          </p:nvSpPr>
          <p:spPr>
            <a:xfrm>
              <a:off x="1246775" y="970800"/>
              <a:ext cx="378575" cy="464075"/>
            </a:xfrm>
            <a:custGeom>
              <a:rect b="b" l="l" r="r" t="t"/>
              <a:pathLst>
                <a:path extrusionOk="0" h="18563" w="15143">
                  <a:moveTo>
                    <a:pt x="782" y="1"/>
                  </a:moveTo>
                  <a:lnTo>
                    <a:pt x="636" y="25"/>
                  </a:lnTo>
                  <a:lnTo>
                    <a:pt x="489" y="50"/>
                  </a:lnTo>
                  <a:lnTo>
                    <a:pt x="343" y="123"/>
                  </a:lnTo>
                  <a:lnTo>
                    <a:pt x="220" y="221"/>
                  </a:lnTo>
                  <a:lnTo>
                    <a:pt x="123" y="318"/>
                  </a:lnTo>
                  <a:lnTo>
                    <a:pt x="74" y="465"/>
                  </a:lnTo>
                  <a:lnTo>
                    <a:pt x="25" y="587"/>
                  </a:lnTo>
                  <a:lnTo>
                    <a:pt x="1" y="758"/>
                  </a:lnTo>
                  <a:lnTo>
                    <a:pt x="1" y="17756"/>
                  </a:lnTo>
                  <a:lnTo>
                    <a:pt x="25" y="17903"/>
                  </a:lnTo>
                  <a:lnTo>
                    <a:pt x="74" y="18049"/>
                  </a:lnTo>
                  <a:lnTo>
                    <a:pt x="123" y="18196"/>
                  </a:lnTo>
                  <a:lnTo>
                    <a:pt x="220" y="18318"/>
                  </a:lnTo>
                  <a:lnTo>
                    <a:pt x="343" y="18416"/>
                  </a:lnTo>
                  <a:lnTo>
                    <a:pt x="489" y="18489"/>
                  </a:lnTo>
                  <a:lnTo>
                    <a:pt x="636" y="18538"/>
                  </a:lnTo>
                  <a:lnTo>
                    <a:pt x="782" y="18562"/>
                  </a:lnTo>
                  <a:lnTo>
                    <a:pt x="14361" y="18562"/>
                  </a:lnTo>
                  <a:lnTo>
                    <a:pt x="14508" y="18538"/>
                  </a:lnTo>
                  <a:lnTo>
                    <a:pt x="14654" y="18489"/>
                  </a:lnTo>
                  <a:lnTo>
                    <a:pt x="14801" y="18416"/>
                  </a:lnTo>
                  <a:lnTo>
                    <a:pt x="14923" y="18318"/>
                  </a:lnTo>
                  <a:lnTo>
                    <a:pt x="15021" y="18196"/>
                  </a:lnTo>
                  <a:lnTo>
                    <a:pt x="15070" y="18049"/>
                  </a:lnTo>
                  <a:lnTo>
                    <a:pt x="15118" y="17903"/>
                  </a:lnTo>
                  <a:lnTo>
                    <a:pt x="15143" y="17756"/>
                  </a:lnTo>
                  <a:lnTo>
                    <a:pt x="15143" y="16608"/>
                  </a:lnTo>
                  <a:lnTo>
                    <a:pt x="2736" y="16608"/>
                  </a:lnTo>
                  <a:lnTo>
                    <a:pt x="2589" y="16584"/>
                  </a:lnTo>
                  <a:lnTo>
                    <a:pt x="2443" y="16535"/>
                  </a:lnTo>
                  <a:lnTo>
                    <a:pt x="2296" y="16462"/>
                  </a:lnTo>
                  <a:lnTo>
                    <a:pt x="2174" y="16364"/>
                  </a:lnTo>
                  <a:lnTo>
                    <a:pt x="2077" y="16242"/>
                  </a:lnTo>
                  <a:lnTo>
                    <a:pt x="2028" y="16096"/>
                  </a:lnTo>
                  <a:lnTo>
                    <a:pt x="1979" y="15949"/>
                  </a:lnTo>
                  <a:lnTo>
                    <a:pt x="1954" y="15802"/>
                  </a:lnTo>
                  <a:lnTo>
                    <a:pt x="19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7"/>
            <p:cNvSpPr/>
            <p:nvPr/>
          </p:nvSpPr>
          <p:spPr>
            <a:xfrm>
              <a:off x="1307825" y="910975"/>
              <a:ext cx="378600" cy="464050"/>
            </a:xfrm>
            <a:custGeom>
              <a:rect b="b" l="l" r="r" t="t"/>
              <a:pathLst>
                <a:path extrusionOk="0" h="18562" w="15144">
                  <a:moveTo>
                    <a:pt x="782" y="0"/>
                  </a:moveTo>
                  <a:lnTo>
                    <a:pt x="636" y="25"/>
                  </a:lnTo>
                  <a:lnTo>
                    <a:pt x="489" y="74"/>
                  </a:lnTo>
                  <a:lnTo>
                    <a:pt x="343" y="147"/>
                  </a:lnTo>
                  <a:lnTo>
                    <a:pt x="221" y="244"/>
                  </a:lnTo>
                  <a:lnTo>
                    <a:pt x="123" y="342"/>
                  </a:lnTo>
                  <a:lnTo>
                    <a:pt x="74" y="489"/>
                  </a:lnTo>
                  <a:lnTo>
                    <a:pt x="25" y="635"/>
                  </a:lnTo>
                  <a:lnTo>
                    <a:pt x="1" y="782"/>
                  </a:lnTo>
                  <a:lnTo>
                    <a:pt x="1" y="17780"/>
                  </a:lnTo>
                  <a:lnTo>
                    <a:pt x="25" y="17951"/>
                  </a:lnTo>
                  <a:lnTo>
                    <a:pt x="74" y="18098"/>
                  </a:lnTo>
                  <a:lnTo>
                    <a:pt x="123" y="18220"/>
                  </a:lnTo>
                  <a:lnTo>
                    <a:pt x="221" y="18342"/>
                  </a:lnTo>
                  <a:lnTo>
                    <a:pt x="343" y="18440"/>
                  </a:lnTo>
                  <a:lnTo>
                    <a:pt x="489" y="18513"/>
                  </a:lnTo>
                  <a:lnTo>
                    <a:pt x="636" y="18562"/>
                  </a:lnTo>
                  <a:lnTo>
                    <a:pt x="14508" y="18562"/>
                  </a:lnTo>
                  <a:lnTo>
                    <a:pt x="14655" y="18513"/>
                  </a:lnTo>
                  <a:lnTo>
                    <a:pt x="14801" y="18440"/>
                  </a:lnTo>
                  <a:lnTo>
                    <a:pt x="14923" y="18342"/>
                  </a:lnTo>
                  <a:lnTo>
                    <a:pt x="15021" y="18220"/>
                  </a:lnTo>
                  <a:lnTo>
                    <a:pt x="15070" y="18098"/>
                  </a:lnTo>
                  <a:lnTo>
                    <a:pt x="15119" y="17951"/>
                  </a:lnTo>
                  <a:lnTo>
                    <a:pt x="15143" y="17780"/>
                  </a:lnTo>
                  <a:lnTo>
                    <a:pt x="15143" y="3859"/>
                  </a:lnTo>
                  <a:lnTo>
                    <a:pt x="12554" y="3859"/>
                  </a:lnTo>
                  <a:lnTo>
                    <a:pt x="12286" y="3835"/>
                  </a:lnTo>
                  <a:lnTo>
                    <a:pt x="12066" y="3761"/>
                  </a:lnTo>
                  <a:lnTo>
                    <a:pt x="11846" y="3664"/>
                  </a:lnTo>
                  <a:lnTo>
                    <a:pt x="11651" y="3493"/>
                  </a:lnTo>
                  <a:lnTo>
                    <a:pt x="11504" y="3297"/>
                  </a:lnTo>
                  <a:lnTo>
                    <a:pt x="11382" y="3102"/>
                  </a:lnTo>
                  <a:lnTo>
                    <a:pt x="11309" y="2858"/>
                  </a:lnTo>
                  <a:lnTo>
                    <a:pt x="11284" y="2589"/>
                  </a:lnTo>
                  <a:lnTo>
                    <a:pt x="112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7"/>
            <p:cNvSpPr/>
            <p:nvPr/>
          </p:nvSpPr>
          <p:spPr>
            <a:xfrm>
              <a:off x="1602125" y="910975"/>
              <a:ext cx="84300" cy="84275"/>
            </a:xfrm>
            <a:custGeom>
              <a:rect b="b" l="l" r="r" t="t"/>
              <a:pathLst>
                <a:path extrusionOk="0" h="3371" w="3372">
                  <a:moveTo>
                    <a:pt x="1" y="0"/>
                  </a:moveTo>
                  <a:lnTo>
                    <a:pt x="1" y="2589"/>
                  </a:lnTo>
                  <a:lnTo>
                    <a:pt x="1" y="2760"/>
                  </a:lnTo>
                  <a:lnTo>
                    <a:pt x="50" y="2907"/>
                  </a:lnTo>
                  <a:lnTo>
                    <a:pt x="123" y="3029"/>
                  </a:lnTo>
                  <a:lnTo>
                    <a:pt x="221" y="3151"/>
                  </a:lnTo>
                  <a:lnTo>
                    <a:pt x="343" y="3249"/>
                  </a:lnTo>
                  <a:lnTo>
                    <a:pt x="465" y="3322"/>
                  </a:lnTo>
                  <a:lnTo>
                    <a:pt x="611" y="3371"/>
                  </a:lnTo>
                  <a:lnTo>
                    <a:pt x="3371" y="3371"/>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77"/>
          <p:cNvGrpSpPr/>
          <p:nvPr/>
        </p:nvGrpSpPr>
        <p:grpSpPr>
          <a:xfrm>
            <a:off x="1404200" y="975274"/>
            <a:ext cx="358351" cy="298118"/>
            <a:chOff x="1926350" y="995225"/>
            <a:chExt cx="428650" cy="356600"/>
          </a:xfrm>
        </p:grpSpPr>
        <p:sp>
          <p:nvSpPr>
            <p:cNvPr id="4674" name="Google Shape;4674;p77"/>
            <p:cNvSpPr/>
            <p:nvPr/>
          </p:nvSpPr>
          <p:spPr>
            <a:xfrm>
              <a:off x="1926350" y="1298075"/>
              <a:ext cx="208225" cy="53750"/>
            </a:xfrm>
            <a:custGeom>
              <a:rect b="b" l="l" r="r" t="t"/>
              <a:pathLst>
                <a:path extrusionOk="0" h="2150" w="8329">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7"/>
            <p:cNvSpPr/>
            <p:nvPr/>
          </p:nvSpPr>
          <p:spPr>
            <a:xfrm>
              <a:off x="2146775" y="1298075"/>
              <a:ext cx="208225" cy="53750"/>
            </a:xfrm>
            <a:custGeom>
              <a:rect b="b" l="l" r="r" t="t"/>
              <a:pathLst>
                <a:path extrusionOk="0" h="2150" w="8329">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7"/>
            <p:cNvSpPr/>
            <p:nvPr/>
          </p:nvSpPr>
          <p:spPr>
            <a:xfrm>
              <a:off x="1926350" y="995225"/>
              <a:ext cx="208225" cy="332175"/>
            </a:xfrm>
            <a:custGeom>
              <a:rect b="b" l="l" r="r" t="t"/>
              <a:pathLst>
                <a:path extrusionOk="0" h="13287" w="8329">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7"/>
            <p:cNvSpPr/>
            <p:nvPr/>
          </p:nvSpPr>
          <p:spPr>
            <a:xfrm>
              <a:off x="2146775" y="995225"/>
              <a:ext cx="208225" cy="332175"/>
            </a:xfrm>
            <a:custGeom>
              <a:rect b="b" l="l" r="r" t="t"/>
              <a:pathLst>
                <a:path extrusionOk="0" h="13287" w="8329">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8" name="Google Shape;4678;p77"/>
          <p:cNvSpPr/>
          <p:nvPr/>
        </p:nvSpPr>
        <p:spPr>
          <a:xfrm>
            <a:off x="1971885" y="950288"/>
            <a:ext cx="350200" cy="348152"/>
          </a:xfrm>
          <a:custGeom>
            <a:rect b="b" l="l" r="r" t="t"/>
            <a:pathLst>
              <a:path extrusionOk="0" h="16658" w="16756">
                <a:moveTo>
                  <a:pt x="13287" y="2565"/>
                </a:moveTo>
                <a:lnTo>
                  <a:pt x="13482" y="2590"/>
                </a:lnTo>
                <a:lnTo>
                  <a:pt x="13653" y="2663"/>
                </a:lnTo>
                <a:lnTo>
                  <a:pt x="13800" y="2736"/>
                </a:lnTo>
                <a:lnTo>
                  <a:pt x="13922" y="2858"/>
                </a:lnTo>
                <a:lnTo>
                  <a:pt x="14069" y="3005"/>
                </a:lnTo>
                <a:lnTo>
                  <a:pt x="14142" y="3176"/>
                </a:lnTo>
                <a:lnTo>
                  <a:pt x="14191" y="3371"/>
                </a:lnTo>
                <a:lnTo>
                  <a:pt x="14215" y="3567"/>
                </a:lnTo>
                <a:lnTo>
                  <a:pt x="14191" y="3738"/>
                </a:lnTo>
                <a:lnTo>
                  <a:pt x="14142" y="3884"/>
                </a:lnTo>
                <a:lnTo>
                  <a:pt x="14069" y="4055"/>
                </a:lnTo>
                <a:lnTo>
                  <a:pt x="13922" y="4202"/>
                </a:lnTo>
                <a:lnTo>
                  <a:pt x="13800" y="4348"/>
                </a:lnTo>
                <a:lnTo>
                  <a:pt x="13653" y="4446"/>
                </a:lnTo>
                <a:lnTo>
                  <a:pt x="13482" y="4495"/>
                </a:lnTo>
                <a:lnTo>
                  <a:pt x="13067" y="4495"/>
                </a:lnTo>
                <a:lnTo>
                  <a:pt x="12896" y="4446"/>
                </a:lnTo>
                <a:lnTo>
                  <a:pt x="12725" y="4348"/>
                </a:lnTo>
                <a:lnTo>
                  <a:pt x="12554" y="4202"/>
                </a:lnTo>
                <a:lnTo>
                  <a:pt x="12481" y="4055"/>
                </a:lnTo>
                <a:lnTo>
                  <a:pt x="12408" y="3884"/>
                </a:lnTo>
                <a:lnTo>
                  <a:pt x="12359" y="3738"/>
                </a:lnTo>
                <a:lnTo>
                  <a:pt x="12359" y="3567"/>
                </a:lnTo>
                <a:lnTo>
                  <a:pt x="12359" y="3371"/>
                </a:lnTo>
                <a:lnTo>
                  <a:pt x="12408" y="3176"/>
                </a:lnTo>
                <a:lnTo>
                  <a:pt x="12481" y="3005"/>
                </a:lnTo>
                <a:lnTo>
                  <a:pt x="12554" y="2858"/>
                </a:lnTo>
                <a:lnTo>
                  <a:pt x="12725" y="2736"/>
                </a:lnTo>
                <a:lnTo>
                  <a:pt x="12896" y="2663"/>
                </a:lnTo>
                <a:lnTo>
                  <a:pt x="13067" y="2590"/>
                </a:lnTo>
                <a:lnTo>
                  <a:pt x="13287" y="2565"/>
                </a:lnTo>
                <a:close/>
                <a:moveTo>
                  <a:pt x="10845" y="1"/>
                </a:moveTo>
                <a:lnTo>
                  <a:pt x="10527" y="25"/>
                </a:lnTo>
                <a:lnTo>
                  <a:pt x="10210" y="74"/>
                </a:lnTo>
                <a:lnTo>
                  <a:pt x="9868" y="172"/>
                </a:lnTo>
                <a:lnTo>
                  <a:pt x="9477" y="318"/>
                </a:lnTo>
                <a:lnTo>
                  <a:pt x="9184" y="489"/>
                </a:lnTo>
                <a:lnTo>
                  <a:pt x="8891" y="660"/>
                </a:lnTo>
                <a:lnTo>
                  <a:pt x="8622" y="831"/>
                </a:lnTo>
                <a:lnTo>
                  <a:pt x="8525" y="953"/>
                </a:lnTo>
                <a:lnTo>
                  <a:pt x="8427" y="1051"/>
                </a:lnTo>
                <a:lnTo>
                  <a:pt x="416" y="8866"/>
                </a:lnTo>
                <a:lnTo>
                  <a:pt x="270" y="9086"/>
                </a:lnTo>
                <a:lnTo>
                  <a:pt x="123" y="9355"/>
                </a:lnTo>
                <a:lnTo>
                  <a:pt x="25" y="9624"/>
                </a:lnTo>
                <a:lnTo>
                  <a:pt x="1" y="9746"/>
                </a:lnTo>
                <a:lnTo>
                  <a:pt x="1" y="9917"/>
                </a:lnTo>
                <a:lnTo>
                  <a:pt x="1" y="10039"/>
                </a:lnTo>
                <a:lnTo>
                  <a:pt x="25" y="10136"/>
                </a:lnTo>
                <a:lnTo>
                  <a:pt x="123" y="10381"/>
                </a:lnTo>
                <a:lnTo>
                  <a:pt x="270" y="10625"/>
                </a:lnTo>
                <a:lnTo>
                  <a:pt x="416" y="10869"/>
                </a:lnTo>
                <a:lnTo>
                  <a:pt x="5911" y="16242"/>
                </a:lnTo>
                <a:lnTo>
                  <a:pt x="6009" y="16340"/>
                </a:lnTo>
                <a:lnTo>
                  <a:pt x="6131" y="16438"/>
                </a:lnTo>
                <a:lnTo>
                  <a:pt x="6253" y="16511"/>
                </a:lnTo>
                <a:lnTo>
                  <a:pt x="6400" y="16560"/>
                </a:lnTo>
                <a:lnTo>
                  <a:pt x="6522" y="16609"/>
                </a:lnTo>
                <a:lnTo>
                  <a:pt x="6668" y="16633"/>
                </a:lnTo>
                <a:lnTo>
                  <a:pt x="6961" y="16657"/>
                </a:lnTo>
                <a:lnTo>
                  <a:pt x="7206" y="16633"/>
                </a:lnTo>
                <a:lnTo>
                  <a:pt x="7474" y="16560"/>
                </a:lnTo>
                <a:lnTo>
                  <a:pt x="7596" y="16511"/>
                </a:lnTo>
                <a:lnTo>
                  <a:pt x="7719" y="16438"/>
                </a:lnTo>
                <a:lnTo>
                  <a:pt x="7816" y="16340"/>
                </a:lnTo>
                <a:lnTo>
                  <a:pt x="7914" y="16242"/>
                </a:lnTo>
                <a:lnTo>
                  <a:pt x="15803" y="8427"/>
                </a:lnTo>
                <a:lnTo>
                  <a:pt x="15974" y="8183"/>
                </a:lnTo>
                <a:lnTo>
                  <a:pt x="16169" y="7938"/>
                </a:lnTo>
                <a:lnTo>
                  <a:pt x="16242" y="7792"/>
                </a:lnTo>
                <a:lnTo>
                  <a:pt x="16340" y="7645"/>
                </a:lnTo>
                <a:lnTo>
                  <a:pt x="16389" y="7474"/>
                </a:lnTo>
                <a:lnTo>
                  <a:pt x="16438" y="7279"/>
                </a:lnTo>
                <a:lnTo>
                  <a:pt x="16584" y="6961"/>
                </a:lnTo>
                <a:lnTo>
                  <a:pt x="16682" y="6644"/>
                </a:lnTo>
                <a:lnTo>
                  <a:pt x="16731" y="6326"/>
                </a:lnTo>
                <a:lnTo>
                  <a:pt x="16755" y="6009"/>
                </a:lnTo>
                <a:lnTo>
                  <a:pt x="16755" y="1491"/>
                </a:lnTo>
                <a:lnTo>
                  <a:pt x="16731" y="1173"/>
                </a:lnTo>
                <a:lnTo>
                  <a:pt x="16706" y="1051"/>
                </a:lnTo>
                <a:lnTo>
                  <a:pt x="16657" y="905"/>
                </a:lnTo>
                <a:lnTo>
                  <a:pt x="16609" y="782"/>
                </a:lnTo>
                <a:lnTo>
                  <a:pt x="16535" y="660"/>
                </a:lnTo>
                <a:lnTo>
                  <a:pt x="16438" y="538"/>
                </a:lnTo>
                <a:lnTo>
                  <a:pt x="16340" y="416"/>
                </a:lnTo>
                <a:lnTo>
                  <a:pt x="16144" y="270"/>
                </a:lnTo>
                <a:lnTo>
                  <a:pt x="15900" y="123"/>
                </a:lnTo>
                <a:lnTo>
                  <a:pt x="15632" y="50"/>
                </a:lnTo>
                <a:lnTo>
                  <a:pt x="1550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7"/>
          <p:cNvSpPr/>
          <p:nvPr/>
        </p:nvSpPr>
        <p:spPr>
          <a:xfrm>
            <a:off x="2535956" y="967656"/>
            <a:ext cx="349155" cy="313437"/>
          </a:xfrm>
          <a:custGeom>
            <a:rect b="b" l="l" r="r" t="t"/>
            <a:pathLst>
              <a:path extrusionOk="0" h="14997" w="16706">
                <a:moveTo>
                  <a:pt x="4299" y="0"/>
                </a:moveTo>
                <a:lnTo>
                  <a:pt x="3859" y="25"/>
                </a:lnTo>
                <a:lnTo>
                  <a:pt x="3444" y="74"/>
                </a:lnTo>
                <a:lnTo>
                  <a:pt x="3029" y="196"/>
                </a:lnTo>
                <a:lnTo>
                  <a:pt x="2614" y="342"/>
                </a:lnTo>
                <a:lnTo>
                  <a:pt x="2247" y="513"/>
                </a:lnTo>
                <a:lnTo>
                  <a:pt x="1905" y="733"/>
                </a:lnTo>
                <a:lnTo>
                  <a:pt x="1563" y="977"/>
                </a:lnTo>
                <a:lnTo>
                  <a:pt x="1270" y="1246"/>
                </a:lnTo>
                <a:lnTo>
                  <a:pt x="977" y="1563"/>
                </a:lnTo>
                <a:lnTo>
                  <a:pt x="733" y="1881"/>
                </a:lnTo>
                <a:lnTo>
                  <a:pt x="513" y="2247"/>
                </a:lnTo>
                <a:lnTo>
                  <a:pt x="342" y="2614"/>
                </a:lnTo>
                <a:lnTo>
                  <a:pt x="196" y="3004"/>
                </a:lnTo>
                <a:lnTo>
                  <a:pt x="98" y="3420"/>
                </a:lnTo>
                <a:lnTo>
                  <a:pt x="25" y="3859"/>
                </a:lnTo>
                <a:lnTo>
                  <a:pt x="0" y="4299"/>
                </a:lnTo>
                <a:lnTo>
                  <a:pt x="0" y="4592"/>
                </a:lnTo>
                <a:lnTo>
                  <a:pt x="25" y="4885"/>
                </a:lnTo>
                <a:lnTo>
                  <a:pt x="122" y="5447"/>
                </a:lnTo>
                <a:lnTo>
                  <a:pt x="245" y="6008"/>
                </a:lnTo>
                <a:lnTo>
                  <a:pt x="440" y="6546"/>
                </a:lnTo>
                <a:lnTo>
                  <a:pt x="660" y="7059"/>
                </a:lnTo>
                <a:lnTo>
                  <a:pt x="928" y="7547"/>
                </a:lnTo>
                <a:lnTo>
                  <a:pt x="1197" y="8011"/>
                </a:lnTo>
                <a:lnTo>
                  <a:pt x="1515" y="8475"/>
                </a:lnTo>
                <a:lnTo>
                  <a:pt x="1856" y="8915"/>
                </a:lnTo>
                <a:lnTo>
                  <a:pt x="2198" y="9330"/>
                </a:lnTo>
                <a:lnTo>
                  <a:pt x="2565" y="9745"/>
                </a:lnTo>
                <a:lnTo>
                  <a:pt x="2931" y="10136"/>
                </a:lnTo>
                <a:lnTo>
                  <a:pt x="3639" y="10869"/>
                </a:lnTo>
                <a:lnTo>
                  <a:pt x="4299" y="11528"/>
                </a:lnTo>
                <a:lnTo>
                  <a:pt x="4861" y="12065"/>
                </a:lnTo>
                <a:lnTo>
                  <a:pt x="5496" y="12627"/>
                </a:lnTo>
                <a:lnTo>
                  <a:pt x="6839" y="13775"/>
                </a:lnTo>
                <a:lnTo>
                  <a:pt x="7913" y="14654"/>
                </a:lnTo>
                <a:lnTo>
                  <a:pt x="8353" y="14996"/>
                </a:lnTo>
                <a:lnTo>
                  <a:pt x="8793" y="14654"/>
                </a:lnTo>
                <a:lnTo>
                  <a:pt x="9843" y="13799"/>
                </a:lnTo>
                <a:lnTo>
                  <a:pt x="11186" y="12651"/>
                </a:lnTo>
                <a:lnTo>
                  <a:pt x="11821" y="12090"/>
                </a:lnTo>
                <a:lnTo>
                  <a:pt x="12407" y="11528"/>
                </a:lnTo>
                <a:lnTo>
                  <a:pt x="13067" y="10869"/>
                </a:lnTo>
                <a:lnTo>
                  <a:pt x="13775" y="10136"/>
                </a:lnTo>
                <a:lnTo>
                  <a:pt x="14141" y="9745"/>
                </a:lnTo>
                <a:lnTo>
                  <a:pt x="14508" y="9330"/>
                </a:lnTo>
                <a:lnTo>
                  <a:pt x="14850" y="8915"/>
                </a:lnTo>
                <a:lnTo>
                  <a:pt x="15191" y="8475"/>
                </a:lnTo>
                <a:lnTo>
                  <a:pt x="15509" y="8011"/>
                </a:lnTo>
                <a:lnTo>
                  <a:pt x="15778" y="7547"/>
                </a:lnTo>
                <a:lnTo>
                  <a:pt x="16046" y="7059"/>
                </a:lnTo>
                <a:lnTo>
                  <a:pt x="16266" y="6546"/>
                </a:lnTo>
                <a:lnTo>
                  <a:pt x="16461" y="6008"/>
                </a:lnTo>
                <a:lnTo>
                  <a:pt x="16584" y="5447"/>
                </a:lnTo>
                <a:lnTo>
                  <a:pt x="16681" y="4885"/>
                </a:lnTo>
                <a:lnTo>
                  <a:pt x="16706" y="4592"/>
                </a:lnTo>
                <a:lnTo>
                  <a:pt x="16706" y="4299"/>
                </a:lnTo>
                <a:lnTo>
                  <a:pt x="16681" y="3859"/>
                </a:lnTo>
                <a:lnTo>
                  <a:pt x="16608" y="3420"/>
                </a:lnTo>
                <a:lnTo>
                  <a:pt x="16510" y="3004"/>
                </a:lnTo>
                <a:lnTo>
                  <a:pt x="16364" y="2614"/>
                </a:lnTo>
                <a:lnTo>
                  <a:pt x="16193" y="2247"/>
                </a:lnTo>
                <a:lnTo>
                  <a:pt x="15973" y="1881"/>
                </a:lnTo>
                <a:lnTo>
                  <a:pt x="15729" y="1563"/>
                </a:lnTo>
                <a:lnTo>
                  <a:pt x="15436" y="1246"/>
                </a:lnTo>
                <a:lnTo>
                  <a:pt x="15143" y="977"/>
                </a:lnTo>
                <a:lnTo>
                  <a:pt x="14801" y="733"/>
                </a:lnTo>
                <a:lnTo>
                  <a:pt x="14459" y="513"/>
                </a:lnTo>
                <a:lnTo>
                  <a:pt x="14092" y="342"/>
                </a:lnTo>
                <a:lnTo>
                  <a:pt x="13677" y="196"/>
                </a:lnTo>
                <a:lnTo>
                  <a:pt x="13262" y="74"/>
                </a:lnTo>
                <a:lnTo>
                  <a:pt x="12847" y="25"/>
                </a:lnTo>
                <a:lnTo>
                  <a:pt x="12407" y="0"/>
                </a:lnTo>
                <a:lnTo>
                  <a:pt x="12065" y="0"/>
                </a:lnTo>
                <a:lnTo>
                  <a:pt x="11723" y="49"/>
                </a:lnTo>
                <a:lnTo>
                  <a:pt x="11381" y="122"/>
                </a:lnTo>
                <a:lnTo>
                  <a:pt x="11064" y="196"/>
                </a:lnTo>
                <a:lnTo>
                  <a:pt x="10746" y="318"/>
                </a:lnTo>
                <a:lnTo>
                  <a:pt x="10453" y="464"/>
                </a:lnTo>
                <a:lnTo>
                  <a:pt x="10160" y="611"/>
                </a:lnTo>
                <a:lnTo>
                  <a:pt x="9892" y="806"/>
                </a:lnTo>
                <a:lnTo>
                  <a:pt x="9647" y="1002"/>
                </a:lnTo>
                <a:lnTo>
                  <a:pt x="9403" y="1221"/>
                </a:lnTo>
                <a:lnTo>
                  <a:pt x="9183" y="1466"/>
                </a:lnTo>
                <a:lnTo>
                  <a:pt x="8964" y="1710"/>
                </a:lnTo>
                <a:lnTo>
                  <a:pt x="8793" y="1979"/>
                </a:lnTo>
                <a:lnTo>
                  <a:pt x="8622" y="2272"/>
                </a:lnTo>
                <a:lnTo>
                  <a:pt x="8475" y="2565"/>
                </a:lnTo>
                <a:lnTo>
                  <a:pt x="8353" y="2858"/>
                </a:lnTo>
                <a:lnTo>
                  <a:pt x="8231" y="2565"/>
                </a:lnTo>
                <a:lnTo>
                  <a:pt x="8084" y="2272"/>
                </a:lnTo>
                <a:lnTo>
                  <a:pt x="7913" y="1979"/>
                </a:lnTo>
                <a:lnTo>
                  <a:pt x="7742" y="1710"/>
                </a:lnTo>
                <a:lnTo>
                  <a:pt x="7523" y="1466"/>
                </a:lnTo>
                <a:lnTo>
                  <a:pt x="7303" y="1221"/>
                </a:lnTo>
                <a:lnTo>
                  <a:pt x="7059" y="1002"/>
                </a:lnTo>
                <a:lnTo>
                  <a:pt x="6814" y="806"/>
                </a:lnTo>
                <a:lnTo>
                  <a:pt x="6546" y="611"/>
                </a:lnTo>
                <a:lnTo>
                  <a:pt x="6253" y="464"/>
                </a:lnTo>
                <a:lnTo>
                  <a:pt x="5960" y="318"/>
                </a:lnTo>
                <a:lnTo>
                  <a:pt x="5642" y="196"/>
                </a:lnTo>
                <a:lnTo>
                  <a:pt x="5325" y="122"/>
                </a:lnTo>
                <a:lnTo>
                  <a:pt x="4983" y="49"/>
                </a:lnTo>
                <a:lnTo>
                  <a:pt x="46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7"/>
          <p:cNvSpPr/>
          <p:nvPr/>
        </p:nvSpPr>
        <p:spPr>
          <a:xfrm>
            <a:off x="3104604" y="970206"/>
            <a:ext cx="338956" cy="308317"/>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7"/>
          <p:cNvSpPr/>
          <p:nvPr/>
        </p:nvSpPr>
        <p:spPr>
          <a:xfrm>
            <a:off x="3679376" y="973258"/>
            <a:ext cx="316510" cy="302214"/>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2" name="Google Shape;4682;p77"/>
          <p:cNvGrpSpPr/>
          <p:nvPr/>
        </p:nvGrpSpPr>
        <p:grpSpPr>
          <a:xfrm>
            <a:off x="4226431" y="952827"/>
            <a:ext cx="349155" cy="349657"/>
            <a:chOff x="5302225" y="968375"/>
            <a:chExt cx="417650" cy="418250"/>
          </a:xfrm>
        </p:grpSpPr>
        <p:sp>
          <p:nvSpPr>
            <p:cNvPr id="4683" name="Google Shape;4683;p77"/>
            <p:cNvSpPr/>
            <p:nvPr/>
          </p:nvSpPr>
          <p:spPr>
            <a:xfrm>
              <a:off x="5333350" y="991575"/>
              <a:ext cx="152075" cy="155100"/>
            </a:xfrm>
            <a:custGeom>
              <a:rect b="b" l="l" r="r" t="t"/>
              <a:pathLst>
                <a:path extrusionOk="0" h="6204" w="6083">
                  <a:moveTo>
                    <a:pt x="2541" y="0"/>
                  </a:moveTo>
                  <a:lnTo>
                    <a:pt x="2468" y="25"/>
                  </a:lnTo>
                  <a:lnTo>
                    <a:pt x="2443" y="147"/>
                  </a:lnTo>
                  <a:lnTo>
                    <a:pt x="2101" y="1807"/>
                  </a:lnTo>
                  <a:lnTo>
                    <a:pt x="2052" y="1930"/>
                  </a:lnTo>
                  <a:lnTo>
                    <a:pt x="1979" y="2052"/>
                  </a:lnTo>
                  <a:lnTo>
                    <a:pt x="1857" y="2174"/>
                  </a:lnTo>
                  <a:lnTo>
                    <a:pt x="1735" y="2223"/>
                  </a:lnTo>
                  <a:lnTo>
                    <a:pt x="123" y="2760"/>
                  </a:lnTo>
                  <a:lnTo>
                    <a:pt x="25" y="2833"/>
                  </a:lnTo>
                  <a:lnTo>
                    <a:pt x="1" y="2882"/>
                  </a:lnTo>
                  <a:lnTo>
                    <a:pt x="25" y="2955"/>
                  </a:lnTo>
                  <a:lnTo>
                    <a:pt x="99" y="3029"/>
                  </a:lnTo>
                  <a:lnTo>
                    <a:pt x="1588" y="3859"/>
                  </a:lnTo>
                  <a:lnTo>
                    <a:pt x="1711" y="3932"/>
                  </a:lnTo>
                  <a:lnTo>
                    <a:pt x="1808" y="4054"/>
                  </a:lnTo>
                  <a:lnTo>
                    <a:pt x="1857" y="4201"/>
                  </a:lnTo>
                  <a:lnTo>
                    <a:pt x="1882" y="4323"/>
                  </a:lnTo>
                  <a:lnTo>
                    <a:pt x="1906" y="6033"/>
                  </a:lnTo>
                  <a:lnTo>
                    <a:pt x="1930" y="6130"/>
                  </a:lnTo>
                  <a:lnTo>
                    <a:pt x="1979" y="6204"/>
                  </a:lnTo>
                  <a:lnTo>
                    <a:pt x="2052" y="6204"/>
                  </a:lnTo>
                  <a:lnTo>
                    <a:pt x="2126" y="6130"/>
                  </a:lnTo>
                  <a:lnTo>
                    <a:pt x="3371" y="4982"/>
                  </a:lnTo>
                  <a:lnTo>
                    <a:pt x="3493" y="4885"/>
                  </a:lnTo>
                  <a:lnTo>
                    <a:pt x="3640" y="4836"/>
                  </a:lnTo>
                  <a:lnTo>
                    <a:pt x="3787" y="4836"/>
                  </a:lnTo>
                  <a:lnTo>
                    <a:pt x="3933" y="4860"/>
                  </a:lnTo>
                  <a:lnTo>
                    <a:pt x="5545" y="5349"/>
                  </a:lnTo>
                  <a:lnTo>
                    <a:pt x="5667" y="5373"/>
                  </a:lnTo>
                  <a:lnTo>
                    <a:pt x="5716" y="5349"/>
                  </a:lnTo>
                  <a:lnTo>
                    <a:pt x="5740" y="5275"/>
                  </a:lnTo>
                  <a:lnTo>
                    <a:pt x="5716" y="5178"/>
                  </a:lnTo>
                  <a:lnTo>
                    <a:pt x="5008" y="3615"/>
                  </a:lnTo>
                  <a:lnTo>
                    <a:pt x="4959" y="3493"/>
                  </a:lnTo>
                  <a:lnTo>
                    <a:pt x="4959" y="3346"/>
                  </a:lnTo>
                  <a:lnTo>
                    <a:pt x="4983" y="3200"/>
                  </a:lnTo>
                  <a:lnTo>
                    <a:pt x="5057" y="3077"/>
                  </a:lnTo>
                  <a:lnTo>
                    <a:pt x="6033" y="1685"/>
                  </a:lnTo>
                  <a:lnTo>
                    <a:pt x="6082" y="1588"/>
                  </a:lnTo>
                  <a:lnTo>
                    <a:pt x="6082" y="1514"/>
                  </a:lnTo>
                  <a:lnTo>
                    <a:pt x="6009" y="1465"/>
                  </a:lnTo>
                  <a:lnTo>
                    <a:pt x="5911" y="1465"/>
                  </a:lnTo>
                  <a:lnTo>
                    <a:pt x="4202" y="1661"/>
                  </a:lnTo>
                  <a:lnTo>
                    <a:pt x="4080" y="1661"/>
                  </a:lnTo>
                  <a:lnTo>
                    <a:pt x="3933" y="1612"/>
                  </a:lnTo>
                  <a:lnTo>
                    <a:pt x="3811" y="1539"/>
                  </a:lnTo>
                  <a:lnTo>
                    <a:pt x="3713" y="1441"/>
                  </a:lnTo>
                  <a:lnTo>
                    <a:pt x="2687" y="73"/>
                  </a:lnTo>
                  <a:lnTo>
                    <a:pt x="26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7"/>
            <p:cNvSpPr/>
            <p:nvPr/>
          </p:nvSpPr>
          <p:spPr>
            <a:xfrm>
              <a:off x="5302225" y="968375"/>
              <a:ext cx="417650" cy="418250"/>
            </a:xfrm>
            <a:custGeom>
              <a:rect b="b" l="l" r="r" t="t"/>
              <a:pathLst>
                <a:path extrusionOk="0" h="16730" w="16706">
                  <a:moveTo>
                    <a:pt x="10331" y="0"/>
                  </a:moveTo>
                  <a:lnTo>
                    <a:pt x="10747" y="513"/>
                  </a:lnTo>
                  <a:lnTo>
                    <a:pt x="10942" y="782"/>
                  </a:lnTo>
                  <a:lnTo>
                    <a:pt x="11137" y="1050"/>
                  </a:lnTo>
                  <a:lnTo>
                    <a:pt x="11284" y="1343"/>
                  </a:lnTo>
                  <a:lnTo>
                    <a:pt x="11455" y="1636"/>
                  </a:lnTo>
                  <a:lnTo>
                    <a:pt x="11577" y="1929"/>
                  </a:lnTo>
                  <a:lnTo>
                    <a:pt x="11723" y="2223"/>
                  </a:lnTo>
                  <a:lnTo>
                    <a:pt x="11821" y="2540"/>
                  </a:lnTo>
                  <a:lnTo>
                    <a:pt x="11919" y="2858"/>
                  </a:lnTo>
                  <a:lnTo>
                    <a:pt x="12017" y="3199"/>
                  </a:lnTo>
                  <a:lnTo>
                    <a:pt x="12090" y="3517"/>
                  </a:lnTo>
                  <a:lnTo>
                    <a:pt x="12139" y="3859"/>
                  </a:lnTo>
                  <a:lnTo>
                    <a:pt x="12187" y="4201"/>
                  </a:lnTo>
                  <a:lnTo>
                    <a:pt x="12212" y="4543"/>
                  </a:lnTo>
                  <a:lnTo>
                    <a:pt x="12212" y="4909"/>
                  </a:lnTo>
                  <a:lnTo>
                    <a:pt x="12212" y="5275"/>
                  </a:lnTo>
                  <a:lnTo>
                    <a:pt x="12187" y="5642"/>
                  </a:lnTo>
                  <a:lnTo>
                    <a:pt x="12139" y="6008"/>
                  </a:lnTo>
                  <a:lnTo>
                    <a:pt x="12065" y="6374"/>
                  </a:lnTo>
                  <a:lnTo>
                    <a:pt x="11992" y="6741"/>
                  </a:lnTo>
                  <a:lnTo>
                    <a:pt x="11894" y="7083"/>
                  </a:lnTo>
                  <a:lnTo>
                    <a:pt x="11772" y="7425"/>
                  </a:lnTo>
                  <a:lnTo>
                    <a:pt x="11650" y="7742"/>
                  </a:lnTo>
                  <a:lnTo>
                    <a:pt x="11504" y="8084"/>
                  </a:lnTo>
                  <a:lnTo>
                    <a:pt x="11333" y="8402"/>
                  </a:lnTo>
                  <a:lnTo>
                    <a:pt x="11162" y="8695"/>
                  </a:lnTo>
                  <a:lnTo>
                    <a:pt x="10966" y="8988"/>
                  </a:lnTo>
                  <a:lnTo>
                    <a:pt x="10771" y="9281"/>
                  </a:lnTo>
                  <a:lnTo>
                    <a:pt x="10551" y="9549"/>
                  </a:lnTo>
                  <a:lnTo>
                    <a:pt x="10307" y="9818"/>
                  </a:lnTo>
                  <a:lnTo>
                    <a:pt x="10063" y="10087"/>
                  </a:lnTo>
                  <a:lnTo>
                    <a:pt x="9818" y="10331"/>
                  </a:lnTo>
                  <a:lnTo>
                    <a:pt x="9550" y="10551"/>
                  </a:lnTo>
                  <a:lnTo>
                    <a:pt x="9281" y="10771"/>
                  </a:lnTo>
                  <a:lnTo>
                    <a:pt x="8988" y="10966"/>
                  </a:lnTo>
                  <a:lnTo>
                    <a:pt x="8695" y="11161"/>
                  </a:lnTo>
                  <a:lnTo>
                    <a:pt x="8377" y="11332"/>
                  </a:lnTo>
                  <a:lnTo>
                    <a:pt x="8060" y="11503"/>
                  </a:lnTo>
                  <a:lnTo>
                    <a:pt x="7742" y="11650"/>
                  </a:lnTo>
                  <a:lnTo>
                    <a:pt x="7401" y="11772"/>
                  </a:lnTo>
                  <a:lnTo>
                    <a:pt x="7059" y="11894"/>
                  </a:lnTo>
                  <a:lnTo>
                    <a:pt x="6717" y="11992"/>
                  </a:lnTo>
                  <a:lnTo>
                    <a:pt x="6375" y="12065"/>
                  </a:lnTo>
                  <a:lnTo>
                    <a:pt x="6008" y="12138"/>
                  </a:lnTo>
                  <a:lnTo>
                    <a:pt x="5642" y="12187"/>
                  </a:lnTo>
                  <a:lnTo>
                    <a:pt x="5276" y="12212"/>
                  </a:lnTo>
                  <a:lnTo>
                    <a:pt x="4885" y="12236"/>
                  </a:lnTo>
                  <a:lnTo>
                    <a:pt x="4543" y="12212"/>
                  </a:lnTo>
                  <a:lnTo>
                    <a:pt x="4201" y="12187"/>
                  </a:lnTo>
                  <a:lnTo>
                    <a:pt x="3859" y="12163"/>
                  </a:lnTo>
                  <a:lnTo>
                    <a:pt x="3517" y="12089"/>
                  </a:lnTo>
                  <a:lnTo>
                    <a:pt x="3175" y="12016"/>
                  </a:lnTo>
                  <a:lnTo>
                    <a:pt x="2858" y="11943"/>
                  </a:lnTo>
                  <a:lnTo>
                    <a:pt x="2540" y="11845"/>
                  </a:lnTo>
                  <a:lnTo>
                    <a:pt x="2223" y="11723"/>
                  </a:lnTo>
                  <a:lnTo>
                    <a:pt x="1905" y="11601"/>
                  </a:lnTo>
                  <a:lnTo>
                    <a:pt x="1612" y="11454"/>
                  </a:lnTo>
                  <a:lnTo>
                    <a:pt x="1319" y="11308"/>
                  </a:lnTo>
                  <a:lnTo>
                    <a:pt x="1051" y="11137"/>
                  </a:lnTo>
                  <a:lnTo>
                    <a:pt x="757" y="10966"/>
                  </a:lnTo>
                  <a:lnTo>
                    <a:pt x="489" y="10771"/>
                  </a:lnTo>
                  <a:lnTo>
                    <a:pt x="0" y="10355"/>
                  </a:lnTo>
                  <a:lnTo>
                    <a:pt x="98" y="10697"/>
                  </a:lnTo>
                  <a:lnTo>
                    <a:pt x="196" y="11015"/>
                  </a:lnTo>
                  <a:lnTo>
                    <a:pt x="464" y="11674"/>
                  </a:lnTo>
                  <a:lnTo>
                    <a:pt x="757" y="12309"/>
                  </a:lnTo>
                  <a:lnTo>
                    <a:pt x="1124" y="12895"/>
                  </a:lnTo>
                  <a:lnTo>
                    <a:pt x="1515" y="13457"/>
                  </a:lnTo>
                  <a:lnTo>
                    <a:pt x="1979" y="13970"/>
                  </a:lnTo>
                  <a:lnTo>
                    <a:pt x="2443" y="14458"/>
                  </a:lnTo>
                  <a:lnTo>
                    <a:pt x="2980" y="14898"/>
                  </a:lnTo>
                  <a:lnTo>
                    <a:pt x="3542" y="15313"/>
                  </a:lnTo>
                  <a:lnTo>
                    <a:pt x="4128" y="15680"/>
                  </a:lnTo>
                  <a:lnTo>
                    <a:pt x="4738" y="15973"/>
                  </a:lnTo>
                  <a:lnTo>
                    <a:pt x="5398" y="16241"/>
                  </a:lnTo>
                  <a:lnTo>
                    <a:pt x="5740" y="16339"/>
                  </a:lnTo>
                  <a:lnTo>
                    <a:pt x="6082" y="16437"/>
                  </a:lnTo>
                  <a:lnTo>
                    <a:pt x="6424" y="16534"/>
                  </a:lnTo>
                  <a:lnTo>
                    <a:pt x="6766" y="16608"/>
                  </a:lnTo>
                  <a:lnTo>
                    <a:pt x="7132" y="16657"/>
                  </a:lnTo>
                  <a:lnTo>
                    <a:pt x="7474" y="16681"/>
                  </a:lnTo>
                  <a:lnTo>
                    <a:pt x="7840" y="16705"/>
                  </a:lnTo>
                  <a:lnTo>
                    <a:pt x="8231" y="16730"/>
                  </a:lnTo>
                  <a:lnTo>
                    <a:pt x="8646" y="16705"/>
                  </a:lnTo>
                  <a:lnTo>
                    <a:pt x="9086" y="16681"/>
                  </a:lnTo>
                  <a:lnTo>
                    <a:pt x="9501" y="16632"/>
                  </a:lnTo>
                  <a:lnTo>
                    <a:pt x="9941" y="16559"/>
                  </a:lnTo>
                  <a:lnTo>
                    <a:pt x="10331" y="16461"/>
                  </a:lnTo>
                  <a:lnTo>
                    <a:pt x="10747" y="16339"/>
                  </a:lnTo>
                  <a:lnTo>
                    <a:pt x="11137" y="16217"/>
                  </a:lnTo>
                  <a:lnTo>
                    <a:pt x="11528" y="16046"/>
                  </a:lnTo>
                  <a:lnTo>
                    <a:pt x="11894" y="15875"/>
                  </a:lnTo>
                  <a:lnTo>
                    <a:pt x="12261" y="15704"/>
                  </a:lnTo>
                  <a:lnTo>
                    <a:pt x="12627" y="15484"/>
                  </a:lnTo>
                  <a:lnTo>
                    <a:pt x="12969" y="15264"/>
                  </a:lnTo>
                  <a:lnTo>
                    <a:pt x="13311" y="15045"/>
                  </a:lnTo>
                  <a:lnTo>
                    <a:pt x="13628" y="14776"/>
                  </a:lnTo>
                  <a:lnTo>
                    <a:pt x="13922" y="14507"/>
                  </a:lnTo>
                  <a:lnTo>
                    <a:pt x="14215" y="14239"/>
                  </a:lnTo>
                  <a:lnTo>
                    <a:pt x="14508" y="13946"/>
                  </a:lnTo>
                  <a:lnTo>
                    <a:pt x="14776" y="13628"/>
                  </a:lnTo>
                  <a:lnTo>
                    <a:pt x="15021" y="13311"/>
                  </a:lnTo>
                  <a:lnTo>
                    <a:pt x="15265" y="12969"/>
                  </a:lnTo>
                  <a:lnTo>
                    <a:pt x="15485" y="12627"/>
                  </a:lnTo>
                  <a:lnTo>
                    <a:pt x="15680" y="12285"/>
                  </a:lnTo>
                  <a:lnTo>
                    <a:pt x="15875" y="11918"/>
                  </a:lnTo>
                  <a:lnTo>
                    <a:pt x="16046" y="11528"/>
                  </a:lnTo>
                  <a:lnTo>
                    <a:pt x="16193" y="11161"/>
                  </a:lnTo>
                  <a:lnTo>
                    <a:pt x="16339" y="10746"/>
                  </a:lnTo>
                  <a:lnTo>
                    <a:pt x="16437" y="10355"/>
                  </a:lnTo>
                  <a:lnTo>
                    <a:pt x="16535" y="9940"/>
                  </a:lnTo>
                  <a:lnTo>
                    <a:pt x="16608" y="9525"/>
                  </a:lnTo>
                  <a:lnTo>
                    <a:pt x="16657" y="9085"/>
                  </a:lnTo>
                  <a:lnTo>
                    <a:pt x="16706" y="8670"/>
                  </a:lnTo>
                  <a:lnTo>
                    <a:pt x="16706" y="8231"/>
                  </a:lnTo>
                  <a:lnTo>
                    <a:pt x="16706" y="7864"/>
                  </a:lnTo>
                  <a:lnTo>
                    <a:pt x="16681" y="7498"/>
                  </a:lnTo>
                  <a:lnTo>
                    <a:pt x="16632" y="7132"/>
                  </a:lnTo>
                  <a:lnTo>
                    <a:pt x="16584" y="6790"/>
                  </a:lnTo>
                  <a:lnTo>
                    <a:pt x="16510" y="6423"/>
                  </a:lnTo>
                  <a:lnTo>
                    <a:pt x="16437" y="6081"/>
                  </a:lnTo>
                  <a:lnTo>
                    <a:pt x="16339" y="5739"/>
                  </a:lnTo>
                  <a:lnTo>
                    <a:pt x="16242" y="5398"/>
                  </a:lnTo>
                  <a:lnTo>
                    <a:pt x="15973" y="4763"/>
                  </a:lnTo>
                  <a:lnTo>
                    <a:pt x="15656" y="4128"/>
                  </a:lnTo>
                  <a:lnTo>
                    <a:pt x="15314" y="3541"/>
                  </a:lnTo>
                  <a:lnTo>
                    <a:pt x="14898" y="2980"/>
                  </a:lnTo>
                  <a:lnTo>
                    <a:pt x="14459" y="2467"/>
                  </a:lnTo>
                  <a:lnTo>
                    <a:pt x="13970" y="1978"/>
                  </a:lnTo>
                  <a:lnTo>
                    <a:pt x="13433" y="1539"/>
                  </a:lnTo>
                  <a:lnTo>
                    <a:pt x="12871" y="1123"/>
                  </a:lnTo>
                  <a:lnTo>
                    <a:pt x="12285" y="782"/>
                  </a:lnTo>
                  <a:lnTo>
                    <a:pt x="11675" y="464"/>
                  </a:lnTo>
                  <a:lnTo>
                    <a:pt x="11015" y="220"/>
                  </a:lnTo>
                  <a:lnTo>
                    <a:pt x="10673" y="98"/>
                  </a:lnTo>
                  <a:lnTo>
                    <a:pt x="103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77"/>
          <p:cNvGrpSpPr/>
          <p:nvPr/>
        </p:nvGrpSpPr>
        <p:grpSpPr>
          <a:xfrm>
            <a:off x="4748095" y="913514"/>
            <a:ext cx="432881" cy="421637"/>
            <a:chOff x="5926225" y="921350"/>
            <a:chExt cx="517800" cy="504350"/>
          </a:xfrm>
        </p:grpSpPr>
        <p:sp>
          <p:nvSpPr>
            <p:cNvPr id="4686" name="Google Shape;4686;p77"/>
            <p:cNvSpPr/>
            <p:nvPr/>
          </p:nvSpPr>
          <p:spPr>
            <a:xfrm>
              <a:off x="5926225" y="921350"/>
              <a:ext cx="517800" cy="504350"/>
            </a:xfrm>
            <a:custGeom>
              <a:rect b="b" l="l" r="r" t="t"/>
              <a:pathLst>
                <a:path extrusionOk="0" h="20174" w="20712">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7"/>
            <p:cNvSpPr/>
            <p:nvPr/>
          </p:nvSpPr>
          <p:spPr>
            <a:xfrm>
              <a:off x="6016600" y="1005000"/>
              <a:ext cx="337050" cy="337050"/>
            </a:xfrm>
            <a:custGeom>
              <a:rect b="b" l="l" r="r" t="t"/>
              <a:pathLst>
                <a:path extrusionOk="0" h="13482" w="13482">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8" name="Google Shape;4688;p77"/>
          <p:cNvGrpSpPr/>
          <p:nvPr/>
        </p:nvGrpSpPr>
        <p:grpSpPr>
          <a:xfrm>
            <a:off x="5325918" y="921686"/>
            <a:ext cx="404290" cy="405314"/>
            <a:chOff x="6617400" y="931125"/>
            <a:chExt cx="483600" cy="484825"/>
          </a:xfrm>
        </p:grpSpPr>
        <p:sp>
          <p:nvSpPr>
            <p:cNvPr id="4689" name="Google Shape;4689;p77"/>
            <p:cNvSpPr/>
            <p:nvPr/>
          </p:nvSpPr>
          <p:spPr>
            <a:xfrm>
              <a:off x="6843925" y="1183900"/>
              <a:ext cx="121525" cy="232050"/>
            </a:xfrm>
            <a:custGeom>
              <a:rect b="b" l="l" r="r" t="t"/>
              <a:pathLst>
                <a:path extrusionOk="0" h="9282" w="4861">
                  <a:moveTo>
                    <a:pt x="1" y="0"/>
                  </a:moveTo>
                  <a:lnTo>
                    <a:pt x="1" y="6863"/>
                  </a:lnTo>
                  <a:lnTo>
                    <a:pt x="25" y="7107"/>
                  </a:lnTo>
                  <a:lnTo>
                    <a:pt x="49" y="7327"/>
                  </a:lnTo>
                  <a:lnTo>
                    <a:pt x="123" y="7572"/>
                  </a:lnTo>
                  <a:lnTo>
                    <a:pt x="196" y="7791"/>
                  </a:lnTo>
                  <a:lnTo>
                    <a:pt x="294" y="8011"/>
                  </a:lnTo>
                  <a:lnTo>
                    <a:pt x="416" y="8207"/>
                  </a:lnTo>
                  <a:lnTo>
                    <a:pt x="562" y="8402"/>
                  </a:lnTo>
                  <a:lnTo>
                    <a:pt x="709" y="8573"/>
                  </a:lnTo>
                  <a:lnTo>
                    <a:pt x="880" y="8719"/>
                  </a:lnTo>
                  <a:lnTo>
                    <a:pt x="1075" y="8866"/>
                  </a:lnTo>
                  <a:lnTo>
                    <a:pt x="1271" y="8988"/>
                  </a:lnTo>
                  <a:lnTo>
                    <a:pt x="1490" y="9086"/>
                  </a:lnTo>
                  <a:lnTo>
                    <a:pt x="1710" y="9159"/>
                  </a:lnTo>
                  <a:lnTo>
                    <a:pt x="1930" y="9232"/>
                  </a:lnTo>
                  <a:lnTo>
                    <a:pt x="2174" y="9257"/>
                  </a:lnTo>
                  <a:lnTo>
                    <a:pt x="2418" y="9281"/>
                  </a:lnTo>
                  <a:lnTo>
                    <a:pt x="2663" y="9257"/>
                  </a:lnTo>
                  <a:lnTo>
                    <a:pt x="2907" y="9232"/>
                  </a:lnTo>
                  <a:lnTo>
                    <a:pt x="3151" y="9159"/>
                  </a:lnTo>
                  <a:lnTo>
                    <a:pt x="3371" y="9086"/>
                  </a:lnTo>
                  <a:lnTo>
                    <a:pt x="3591" y="8988"/>
                  </a:lnTo>
                  <a:lnTo>
                    <a:pt x="3786" y="8866"/>
                  </a:lnTo>
                  <a:lnTo>
                    <a:pt x="3957" y="8719"/>
                  </a:lnTo>
                  <a:lnTo>
                    <a:pt x="4128" y="8573"/>
                  </a:lnTo>
                  <a:lnTo>
                    <a:pt x="4299" y="8402"/>
                  </a:lnTo>
                  <a:lnTo>
                    <a:pt x="4446" y="8207"/>
                  </a:lnTo>
                  <a:lnTo>
                    <a:pt x="4568" y="8011"/>
                  </a:lnTo>
                  <a:lnTo>
                    <a:pt x="4665" y="7791"/>
                  </a:lnTo>
                  <a:lnTo>
                    <a:pt x="4739" y="7572"/>
                  </a:lnTo>
                  <a:lnTo>
                    <a:pt x="4812" y="7327"/>
                  </a:lnTo>
                  <a:lnTo>
                    <a:pt x="4836" y="7107"/>
                  </a:lnTo>
                  <a:lnTo>
                    <a:pt x="4861" y="6863"/>
                  </a:lnTo>
                  <a:lnTo>
                    <a:pt x="4836" y="6717"/>
                  </a:lnTo>
                  <a:lnTo>
                    <a:pt x="4812" y="6619"/>
                  </a:lnTo>
                  <a:lnTo>
                    <a:pt x="4739" y="6521"/>
                  </a:lnTo>
                  <a:lnTo>
                    <a:pt x="4665" y="6424"/>
                  </a:lnTo>
                  <a:lnTo>
                    <a:pt x="4592" y="6350"/>
                  </a:lnTo>
                  <a:lnTo>
                    <a:pt x="4470" y="6302"/>
                  </a:lnTo>
                  <a:lnTo>
                    <a:pt x="4372" y="6253"/>
                  </a:lnTo>
                  <a:lnTo>
                    <a:pt x="4128" y="6253"/>
                  </a:lnTo>
                  <a:lnTo>
                    <a:pt x="4006" y="6302"/>
                  </a:lnTo>
                  <a:lnTo>
                    <a:pt x="3908" y="6350"/>
                  </a:lnTo>
                  <a:lnTo>
                    <a:pt x="3811" y="6424"/>
                  </a:lnTo>
                  <a:lnTo>
                    <a:pt x="3737" y="6521"/>
                  </a:lnTo>
                  <a:lnTo>
                    <a:pt x="3688" y="6619"/>
                  </a:lnTo>
                  <a:lnTo>
                    <a:pt x="3640" y="6717"/>
                  </a:lnTo>
                  <a:lnTo>
                    <a:pt x="3640" y="6863"/>
                  </a:lnTo>
                  <a:lnTo>
                    <a:pt x="3615" y="7083"/>
                  </a:lnTo>
                  <a:lnTo>
                    <a:pt x="3542" y="7327"/>
                  </a:lnTo>
                  <a:lnTo>
                    <a:pt x="3420" y="7523"/>
                  </a:lnTo>
                  <a:lnTo>
                    <a:pt x="3273" y="7718"/>
                  </a:lnTo>
                  <a:lnTo>
                    <a:pt x="3102" y="7865"/>
                  </a:lnTo>
                  <a:lnTo>
                    <a:pt x="2907" y="7962"/>
                  </a:lnTo>
                  <a:lnTo>
                    <a:pt x="2663" y="8036"/>
                  </a:lnTo>
                  <a:lnTo>
                    <a:pt x="2418" y="8060"/>
                  </a:lnTo>
                  <a:lnTo>
                    <a:pt x="2174" y="8036"/>
                  </a:lnTo>
                  <a:lnTo>
                    <a:pt x="1954" y="7962"/>
                  </a:lnTo>
                  <a:lnTo>
                    <a:pt x="1759" y="7865"/>
                  </a:lnTo>
                  <a:lnTo>
                    <a:pt x="1564" y="7718"/>
                  </a:lnTo>
                  <a:lnTo>
                    <a:pt x="1417" y="7523"/>
                  </a:lnTo>
                  <a:lnTo>
                    <a:pt x="1319" y="7327"/>
                  </a:lnTo>
                  <a:lnTo>
                    <a:pt x="1246" y="7083"/>
                  </a:lnTo>
                  <a:lnTo>
                    <a:pt x="1222" y="6863"/>
                  </a:lnTo>
                  <a:lnTo>
                    <a:pt x="1222" y="0"/>
                  </a:lnTo>
                  <a:lnTo>
                    <a:pt x="953" y="220"/>
                  </a:lnTo>
                  <a:lnTo>
                    <a:pt x="880" y="293"/>
                  </a:lnTo>
                  <a:lnTo>
                    <a:pt x="806" y="342"/>
                  </a:lnTo>
                  <a:lnTo>
                    <a:pt x="709" y="367"/>
                  </a:lnTo>
                  <a:lnTo>
                    <a:pt x="513" y="367"/>
                  </a:lnTo>
                  <a:lnTo>
                    <a:pt x="416" y="342"/>
                  </a:lnTo>
                  <a:lnTo>
                    <a:pt x="342" y="293"/>
                  </a:lnTo>
                  <a:lnTo>
                    <a:pt x="269" y="220"/>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7"/>
            <p:cNvSpPr/>
            <p:nvPr/>
          </p:nvSpPr>
          <p:spPr>
            <a:xfrm>
              <a:off x="6617400" y="931125"/>
              <a:ext cx="483600" cy="259500"/>
            </a:xfrm>
            <a:custGeom>
              <a:rect b="b" l="l" r="r" t="t"/>
              <a:pathLst>
                <a:path extrusionOk="0" h="10380" w="19344">
                  <a:moveTo>
                    <a:pt x="5252" y="9769"/>
                  </a:moveTo>
                  <a:lnTo>
                    <a:pt x="5252" y="9769"/>
                  </a:lnTo>
                  <a:lnTo>
                    <a:pt x="5252" y="9769"/>
                  </a:lnTo>
                  <a:close/>
                  <a:moveTo>
                    <a:pt x="9672" y="0"/>
                  </a:moveTo>
                  <a:lnTo>
                    <a:pt x="9550" y="25"/>
                  </a:lnTo>
                  <a:lnTo>
                    <a:pt x="9428" y="49"/>
                  </a:lnTo>
                  <a:lnTo>
                    <a:pt x="9330" y="122"/>
                  </a:lnTo>
                  <a:lnTo>
                    <a:pt x="9232" y="196"/>
                  </a:lnTo>
                  <a:lnTo>
                    <a:pt x="9159" y="269"/>
                  </a:lnTo>
                  <a:lnTo>
                    <a:pt x="9110" y="367"/>
                  </a:lnTo>
                  <a:lnTo>
                    <a:pt x="9086" y="489"/>
                  </a:lnTo>
                  <a:lnTo>
                    <a:pt x="9062" y="611"/>
                  </a:lnTo>
                  <a:lnTo>
                    <a:pt x="9062" y="1246"/>
                  </a:lnTo>
                  <a:lnTo>
                    <a:pt x="8622" y="1270"/>
                  </a:lnTo>
                  <a:lnTo>
                    <a:pt x="8182" y="1343"/>
                  </a:lnTo>
                  <a:lnTo>
                    <a:pt x="7767" y="1417"/>
                  </a:lnTo>
                  <a:lnTo>
                    <a:pt x="7328" y="1514"/>
                  </a:lnTo>
                  <a:lnTo>
                    <a:pt x="6912" y="1612"/>
                  </a:lnTo>
                  <a:lnTo>
                    <a:pt x="6497" y="1759"/>
                  </a:lnTo>
                  <a:lnTo>
                    <a:pt x="6082" y="1905"/>
                  </a:lnTo>
                  <a:lnTo>
                    <a:pt x="5691" y="2076"/>
                  </a:lnTo>
                  <a:lnTo>
                    <a:pt x="5300" y="2247"/>
                  </a:lnTo>
                  <a:lnTo>
                    <a:pt x="4910" y="2467"/>
                  </a:lnTo>
                  <a:lnTo>
                    <a:pt x="4543" y="2687"/>
                  </a:lnTo>
                  <a:lnTo>
                    <a:pt x="4177" y="2931"/>
                  </a:lnTo>
                  <a:lnTo>
                    <a:pt x="3811" y="3175"/>
                  </a:lnTo>
                  <a:lnTo>
                    <a:pt x="3469" y="3468"/>
                  </a:lnTo>
                  <a:lnTo>
                    <a:pt x="3151" y="3761"/>
                  </a:lnTo>
                  <a:lnTo>
                    <a:pt x="2834" y="4054"/>
                  </a:lnTo>
                  <a:lnTo>
                    <a:pt x="2516" y="4372"/>
                  </a:lnTo>
                  <a:lnTo>
                    <a:pt x="2223" y="4714"/>
                  </a:lnTo>
                  <a:lnTo>
                    <a:pt x="1930" y="5080"/>
                  </a:lnTo>
                  <a:lnTo>
                    <a:pt x="1686" y="5422"/>
                  </a:lnTo>
                  <a:lnTo>
                    <a:pt x="1442" y="5788"/>
                  </a:lnTo>
                  <a:lnTo>
                    <a:pt x="1222" y="6179"/>
                  </a:lnTo>
                  <a:lnTo>
                    <a:pt x="1002" y="6570"/>
                  </a:lnTo>
                  <a:lnTo>
                    <a:pt x="807" y="6961"/>
                  </a:lnTo>
                  <a:lnTo>
                    <a:pt x="660" y="7376"/>
                  </a:lnTo>
                  <a:lnTo>
                    <a:pt x="489" y="7791"/>
                  </a:lnTo>
                  <a:lnTo>
                    <a:pt x="367" y="8206"/>
                  </a:lnTo>
                  <a:lnTo>
                    <a:pt x="245" y="8622"/>
                  </a:lnTo>
                  <a:lnTo>
                    <a:pt x="172" y="9061"/>
                  </a:lnTo>
                  <a:lnTo>
                    <a:pt x="98" y="9501"/>
                  </a:lnTo>
                  <a:lnTo>
                    <a:pt x="25" y="9940"/>
                  </a:lnTo>
                  <a:lnTo>
                    <a:pt x="1" y="10380"/>
                  </a:lnTo>
                  <a:lnTo>
                    <a:pt x="196" y="10111"/>
                  </a:lnTo>
                  <a:lnTo>
                    <a:pt x="465" y="9867"/>
                  </a:lnTo>
                  <a:lnTo>
                    <a:pt x="758" y="9647"/>
                  </a:lnTo>
                  <a:lnTo>
                    <a:pt x="1075" y="9452"/>
                  </a:lnTo>
                  <a:lnTo>
                    <a:pt x="1442" y="9305"/>
                  </a:lnTo>
                  <a:lnTo>
                    <a:pt x="1808" y="9183"/>
                  </a:lnTo>
                  <a:lnTo>
                    <a:pt x="2223" y="9110"/>
                  </a:lnTo>
                  <a:lnTo>
                    <a:pt x="2638" y="9086"/>
                  </a:lnTo>
                  <a:lnTo>
                    <a:pt x="2956" y="9110"/>
                  </a:lnTo>
                  <a:lnTo>
                    <a:pt x="3249" y="9134"/>
                  </a:lnTo>
                  <a:lnTo>
                    <a:pt x="3542" y="9208"/>
                  </a:lnTo>
                  <a:lnTo>
                    <a:pt x="3811" y="9281"/>
                  </a:lnTo>
                  <a:lnTo>
                    <a:pt x="4079" y="9379"/>
                  </a:lnTo>
                  <a:lnTo>
                    <a:pt x="4323" y="9501"/>
                  </a:lnTo>
                  <a:lnTo>
                    <a:pt x="4543" y="9647"/>
                  </a:lnTo>
                  <a:lnTo>
                    <a:pt x="4763" y="9794"/>
                  </a:lnTo>
                  <a:lnTo>
                    <a:pt x="4812" y="9305"/>
                  </a:lnTo>
                  <a:lnTo>
                    <a:pt x="4934" y="8573"/>
                  </a:lnTo>
                  <a:lnTo>
                    <a:pt x="5007" y="8109"/>
                  </a:lnTo>
                  <a:lnTo>
                    <a:pt x="5129" y="7620"/>
                  </a:lnTo>
                  <a:lnTo>
                    <a:pt x="5276" y="7107"/>
                  </a:lnTo>
                  <a:lnTo>
                    <a:pt x="5447" y="6546"/>
                  </a:lnTo>
                  <a:lnTo>
                    <a:pt x="5642" y="5984"/>
                  </a:lnTo>
                  <a:lnTo>
                    <a:pt x="5887" y="5373"/>
                  </a:lnTo>
                  <a:lnTo>
                    <a:pt x="6180" y="4763"/>
                  </a:lnTo>
                  <a:lnTo>
                    <a:pt x="6522" y="4152"/>
                  </a:lnTo>
                  <a:lnTo>
                    <a:pt x="6888" y="3542"/>
                  </a:lnTo>
                  <a:lnTo>
                    <a:pt x="7303" y="2931"/>
                  </a:lnTo>
                  <a:lnTo>
                    <a:pt x="7792" y="2345"/>
                  </a:lnTo>
                  <a:lnTo>
                    <a:pt x="8329" y="1783"/>
                  </a:lnTo>
                  <a:lnTo>
                    <a:pt x="8402" y="1710"/>
                  </a:lnTo>
                  <a:lnTo>
                    <a:pt x="8597" y="1710"/>
                  </a:lnTo>
                  <a:lnTo>
                    <a:pt x="8671" y="1783"/>
                  </a:lnTo>
                  <a:lnTo>
                    <a:pt x="8720" y="1856"/>
                  </a:lnTo>
                  <a:lnTo>
                    <a:pt x="8744" y="1954"/>
                  </a:lnTo>
                  <a:lnTo>
                    <a:pt x="8720" y="2027"/>
                  </a:lnTo>
                  <a:lnTo>
                    <a:pt x="8671" y="2125"/>
                  </a:lnTo>
                  <a:lnTo>
                    <a:pt x="8182" y="2662"/>
                  </a:lnTo>
                  <a:lnTo>
                    <a:pt x="7718" y="3200"/>
                  </a:lnTo>
                  <a:lnTo>
                    <a:pt x="7328" y="3786"/>
                  </a:lnTo>
                  <a:lnTo>
                    <a:pt x="6961" y="4348"/>
                  </a:lnTo>
                  <a:lnTo>
                    <a:pt x="6668" y="4934"/>
                  </a:lnTo>
                  <a:lnTo>
                    <a:pt x="6375" y="5495"/>
                  </a:lnTo>
                  <a:lnTo>
                    <a:pt x="6155" y="6082"/>
                  </a:lnTo>
                  <a:lnTo>
                    <a:pt x="5960" y="6619"/>
                  </a:lnTo>
                  <a:lnTo>
                    <a:pt x="5789" y="7156"/>
                  </a:lnTo>
                  <a:lnTo>
                    <a:pt x="5642" y="7645"/>
                  </a:lnTo>
                  <a:lnTo>
                    <a:pt x="5520" y="8109"/>
                  </a:lnTo>
                  <a:lnTo>
                    <a:pt x="5423" y="8548"/>
                  </a:lnTo>
                  <a:lnTo>
                    <a:pt x="5300" y="9257"/>
                  </a:lnTo>
                  <a:lnTo>
                    <a:pt x="5252" y="9769"/>
                  </a:lnTo>
                  <a:lnTo>
                    <a:pt x="5471" y="9623"/>
                  </a:lnTo>
                  <a:lnTo>
                    <a:pt x="5691" y="9476"/>
                  </a:lnTo>
                  <a:lnTo>
                    <a:pt x="5935" y="9379"/>
                  </a:lnTo>
                  <a:lnTo>
                    <a:pt x="6180" y="9281"/>
                  </a:lnTo>
                  <a:lnTo>
                    <a:pt x="6448" y="9208"/>
                  </a:lnTo>
                  <a:lnTo>
                    <a:pt x="6741" y="9134"/>
                  </a:lnTo>
                  <a:lnTo>
                    <a:pt x="7034" y="9110"/>
                  </a:lnTo>
                  <a:lnTo>
                    <a:pt x="7328" y="9086"/>
                  </a:lnTo>
                  <a:lnTo>
                    <a:pt x="7645" y="9110"/>
                  </a:lnTo>
                  <a:lnTo>
                    <a:pt x="7938" y="9134"/>
                  </a:lnTo>
                  <a:lnTo>
                    <a:pt x="8207" y="9208"/>
                  </a:lnTo>
                  <a:lnTo>
                    <a:pt x="8475" y="9281"/>
                  </a:lnTo>
                  <a:lnTo>
                    <a:pt x="8744" y="9379"/>
                  </a:lnTo>
                  <a:lnTo>
                    <a:pt x="8988" y="9501"/>
                  </a:lnTo>
                  <a:lnTo>
                    <a:pt x="9208" y="9623"/>
                  </a:lnTo>
                  <a:lnTo>
                    <a:pt x="9428" y="9794"/>
                  </a:lnTo>
                  <a:lnTo>
                    <a:pt x="9428" y="1954"/>
                  </a:lnTo>
                  <a:lnTo>
                    <a:pt x="9452" y="1856"/>
                  </a:lnTo>
                  <a:lnTo>
                    <a:pt x="9501" y="1783"/>
                  </a:lnTo>
                  <a:lnTo>
                    <a:pt x="9574" y="1710"/>
                  </a:lnTo>
                  <a:lnTo>
                    <a:pt x="9770" y="1710"/>
                  </a:lnTo>
                  <a:lnTo>
                    <a:pt x="9843" y="1783"/>
                  </a:lnTo>
                  <a:lnTo>
                    <a:pt x="9892" y="1856"/>
                  </a:lnTo>
                  <a:lnTo>
                    <a:pt x="9916" y="1954"/>
                  </a:lnTo>
                  <a:lnTo>
                    <a:pt x="9916" y="9794"/>
                  </a:lnTo>
                  <a:lnTo>
                    <a:pt x="10136" y="9623"/>
                  </a:lnTo>
                  <a:lnTo>
                    <a:pt x="10356" y="9501"/>
                  </a:lnTo>
                  <a:lnTo>
                    <a:pt x="10600" y="9379"/>
                  </a:lnTo>
                  <a:lnTo>
                    <a:pt x="10869" y="9281"/>
                  </a:lnTo>
                  <a:lnTo>
                    <a:pt x="11137" y="9208"/>
                  </a:lnTo>
                  <a:lnTo>
                    <a:pt x="11406" y="9134"/>
                  </a:lnTo>
                  <a:lnTo>
                    <a:pt x="11699" y="9110"/>
                  </a:lnTo>
                  <a:lnTo>
                    <a:pt x="12017" y="9086"/>
                  </a:lnTo>
                  <a:lnTo>
                    <a:pt x="12310" y="9110"/>
                  </a:lnTo>
                  <a:lnTo>
                    <a:pt x="12603" y="9134"/>
                  </a:lnTo>
                  <a:lnTo>
                    <a:pt x="12896" y="9208"/>
                  </a:lnTo>
                  <a:lnTo>
                    <a:pt x="13165" y="9281"/>
                  </a:lnTo>
                  <a:lnTo>
                    <a:pt x="13409" y="9379"/>
                  </a:lnTo>
                  <a:lnTo>
                    <a:pt x="13653" y="9476"/>
                  </a:lnTo>
                  <a:lnTo>
                    <a:pt x="13873" y="9623"/>
                  </a:lnTo>
                  <a:lnTo>
                    <a:pt x="14093" y="9769"/>
                  </a:lnTo>
                  <a:lnTo>
                    <a:pt x="14019" y="9257"/>
                  </a:lnTo>
                  <a:lnTo>
                    <a:pt x="13897" y="8548"/>
                  </a:lnTo>
                  <a:lnTo>
                    <a:pt x="13824" y="8109"/>
                  </a:lnTo>
                  <a:lnTo>
                    <a:pt x="13702" y="7645"/>
                  </a:lnTo>
                  <a:lnTo>
                    <a:pt x="13555" y="7132"/>
                  </a:lnTo>
                  <a:lnTo>
                    <a:pt x="13384" y="6619"/>
                  </a:lnTo>
                  <a:lnTo>
                    <a:pt x="13189" y="6057"/>
                  </a:lnTo>
                  <a:lnTo>
                    <a:pt x="12945" y="5495"/>
                  </a:lnTo>
                  <a:lnTo>
                    <a:pt x="12676" y="4934"/>
                  </a:lnTo>
                  <a:lnTo>
                    <a:pt x="12359" y="4348"/>
                  </a:lnTo>
                  <a:lnTo>
                    <a:pt x="12017" y="3786"/>
                  </a:lnTo>
                  <a:lnTo>
                    <a:pt x="11626" y="3200"/>
                  </a:lnTo>
                  <a:lnTo>
                    <a:pt x="11162" y="2662"/>
                  </a:lnTo>
                  <a:lnTo>
                    <a:pt x="10673" y="2125"/>
                  </a:lnTo>
                  <a:lnTo>
                    <a:pt x="10625" y="2027"/>
                  </a:lnTo>
                  <a:lnTo>
                    <a:pt x="10600" y="1954"/>
                  </a:lnTo>
                  <a:lnTo>
                    <a:pt x="10625" y="1856"/>
                  </a:lnTo>
                  <a:lnTo>
                    <a:pt x="10673" y="1783"/>
                  </a:lnTo>
                  <a:lnTo>
                    <a:pt x="10747" y="1710"/>
                  </a:lnTo>
                  <a:lnTo>
                    <a:pt x="10942" y="1710"/>
                  </a:lnTo>
                  <a:lnTo>
                    <a:pt x="11015" y="1783"/>
                  </a:lnTo>
                  <a:lnTo>
                    <a:pt x="11553" y="2345"/>
                  </a:lnTo>
                  <a:lnTo>
                    <a:pt x="12017" y="2931"/>
                  </a:lnTo>
                  <a:lnTo>
                    <a:pt x="12456" y="3542"/>
                  </a:lnTo>
                  <a:lnTo>
                    <a:pt x="12823" y="4152"/>
                  </a:lnTo>
                  <a:lnTo>
                    <a:pt x="13165" y="4787"/>
                  </a:lnTo>
                  <a:lnTo>
                    <a:pt x="13458" y="5373"/>
                  </a:lnTo>
                  <a:lnTo>
                    <a:pt x="13702" y="5984"/>
                  </a:lnTo>
                  <a:lnTo>
                    <a:pt x="13897" y="6546"/>
                  </a:lnTo>
                  <a:lnTo>
                    <a:pt x="14068" y="7107"/>
                  </a:lnTo>
                  <a:lnTo>
                    <a:pt x="14215" y="7620"/>
                  </a:lnTo>
                  <a:lnTo>
                    <a:pt x="14337" y="8109"/>
                  </a:lnTo>
                  <a:lnTo>
                    <a:pt x="14410" y="8573"/>
                  </a:lnTo>
                  <a:lnTo>
                    <a:pt x="14532" y="9305"/>
                  </a:lnTo>
                  <a:lnTo>
                    <a:pt x="14581" y="9794"/>
                  </a:lnTo>
                  <a:lnTo>
                    <a:pt x="14801" y="9647"/>
                  </a:lnTo>
                  <a:lnTo>
                    <a:pt x="15021" y="9501"/>
                  </a:lnTo>
                  <a:lnTo>
                    <a:pt x="15265" y="9379"/>
                  </a:lnTo>
                  <a:lnTo>
                    <a:pt x="15534" y="9281"/>
                  </a:lnTo>
                  <a:lnTo>
                    <a:pt x="15802" y="9208"/>
                  </a:lnTo>
                  <a:lnTo>
                    <a:pt x="16095" y="9134"/>
                  </a:lnTo>
                  <a:lnTo>
                    <a:pt x="16388" y="9110"/>
                  </a:lnTo>
                  <a:lnTo>
                    <a:pt x="16706" y="9086"/>
                  </a:lnTo>
                  <a:lnTo>
                    <a:pt x="17121" y="9110"/>
                  </a:lnTo>
                  <a:lnTo>
                    <a:pt x="17536" y="9183"/>
                  </a:lnTo>
                  <a:lnTo>
                    <a:pt x="17903" y="9305"/>
                  </a:lnTo>
                  <a:lnTo>
                    <a:pt x="18269" y="9452"/>
                  </a:lnTo>
                  <a:lnTo>
                    <a:pt x="18587" y="9647"/>
                  </a:lnTo>
                  <a:lnTo>
                    <a:pt x="18880" y="9867"/>
                  </a:lnTo>
                  <a:lnTo>
                    <a:pt x="19148" y="10111"/>
                  </a:lnTo>
                  <a:lnTo>
                    <a:pt x="19344" y="10380"/>
                  </a:lnTo>
                  <a:lnTo>
                    <a:pt x="19319" y="9940"/>
                  </a:lnTo>
                  <a:lnTo>
                    <a:pt x="19246" y="9501"/>
                  </a:lnTo>
                  <a:lnTo>
                    <a:pt x="19173" y="9061"/>
                  </a:lnTo>
                  <a:lnTo>
                    <a:pt x="19099" y="8622"/>
                  </a:lnTo>
                  <a:lnTo>
                    <a:pt x="18977" y="8206"/>
                  </a:lnTo>
                  <a:lnTo>
                    <a:pt x="18855" y="7791"/>
                  </a:lnTo>
                  <a:lnTo>
                    <a:pt x="18684" y="7376"/>
                  </a:lnTo>
                  <a:lnTo>
                    <a:pt x="18538" y="6961"/>
                  </a:lnTo>
                  <a:lnTo>
                    <a:pt x="18342" y="6570"/>
                  </a:lnTo>
                  <a:lnTo>
                    <a:pt x="18122" y="6179"/>
                  </a:lnTo>
                  <a:lnTo>
                    <a:pt x="17903" y="5788"/>
                  </a:lnTo>
                  <a:lnTo>
                    <a:pt x="17658" y="5422"/>
                  </a:lnTo>
                  <a:lnTo>
                    <a:pt x="17414" y="5080"/>
                  </a:lnTo>
                  <a:lnTo>
                    <a:pt x="17121" y="4714"/>
                  </a:lnTo>
                  <a:lnTo>
                    <a:pt x="16828" y="4372"/>
                  </a:lnTo>
                  <a:lnTo>
                    <a:pt x="16511" y="4054"/>
                  </a:lnTo>
                  <a:lnTo>
                    <a:pt x="16193" y="3761"/>
                  </a:lnTo>
                  <a:lnTo>
                    <a:pt x="15876" y="3468"/>
                  </a:lnTo>
                  <a:lnTo>
                    <a:pt x="15534" y="3175"/>
                  </a:lnTo>
                  <a:lnTo>
                    <a:pt x="15167" y="2931"/>
                  </a:lnTo>
                  <a:lnTo>
                    <a:pt x="14801" y="2687"/>
                  </a:lnTo>
                  <a:lnTo>
                    <a:pt x="14435" y="2467"/>
                  </a:lnTo>
                  <a:lnTo>
                    <a:pt x="14044" y="2247"/>
                  </a:lnTo>
                  <a:lnTo>
                    <a:pt x="13653" y="2076"/>
                  </a:lnTo>
                  <a:lnTo>
                    <a:pt x="13262" y="1905"/>
                  </a:lnTo>
                  <a:lnTo>
                    <a:pt x="12847" y="1759"/>
                  </a:lnTo>
                  <a:lnTo>
                    <a:pt x="12432" y="1612"/>
                  </a:lnTo>
                  <a:lnTo>
                    <a:pt x="12017" y="1514"/>
                  </a:lnTo>
                  <a:lnTo>
                    <a:pt x="11577" y="1417"/>
                  </a:lnTo>
                  <a:lnTo>
                    <a:pt x="11162" y="1343"/>
                  </a:lnTo>
                  <a:lnTo>
                    <a:pt x="10722" y="1270"/>
                  </a:lnTo>
                  <a:lnTo>
                    <a:pt x="10283" y="1246"/>
                  </a:lnTo>
                  <a:lnTo>
                    <a:pt x="10283" y="611"/>
                  </a:lnTo>
                  <a:lnTo>
                    <a:pt x="10258" y="489"/>
                  </a:lnTo>
                  <a:lnTo>
                    <a:pt x="10234" y="367"/>
                  </a:lnTo>
                  <a:lnTo>
                    <a:pt x="10185" y="269"/>
                  </a:lnTo>
                  <a:lnTo>
                    <a:pt x="10112" y="196"/>
                  </a:lnTo>
                  <a:lnTo>
                    <a:pt x="10014" y="122"/>
                  </a:lnTo>
                  <a:lnTo>
                    <a:pt x="9916" y="49"/>
                  </a:lnTo>
                  <a:lnTo>
                    <a:pt x="9794" y="25"/>
                  </a:lnTo>
                  <a:lnTo>
                    <a:pt x="96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77"/>
          <p:cNvGrpSpPr/>
          <p:nvPr/>
        </p:nvGrpSpPr>
        <p:grpSpPr>
          <a:xfrm>
            <a:off x="261325" y="1551048"/>
            <a:ext cx="389994" cy="273623"/>
            <a:chOff x="559275" y="1683950"/>
            <a:chExt cx="466500" cy="327300"/>
          </a:xfrm>
        </p:grpSpPr>
        <p:sp>
          <p:nvSpPr>
            <p:cNvPr id="4692" name="Google Shape;4692;p77"/>
            <p:cNvSpPr/>
            <p:nvPr/>
          </p:nvSpPr>
          <p:spPr>
            <a:xfrm>
              <a:off x="559275" y="1683950"/>
              <a:ext cx="466500" cy="197850"/>
            </a:xfrm>
            <a:custGeom>
              <a:rect b="b" l="l" r="r" t="t"/>
              <a:pathLst>
                <a:path extrusionOk="0" h="7914" w="1866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7"/>
            <p:cNvSpPr/>
            <p:nvPr/>
          </p:nvSpPr>
          <p:spPr>
            <a:xfrm>
              <a:off x="559275" y="1727925"/>
              <a:ext cx="466500" cy="283325"/>
            </a:xfrm>
            <a:custGeom>
              <a:rect b="b" l="l" r="r" t="t"/>
              <a:pathLst>
                <a:path extrusionOk="0" h="11333" w="1866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77"/>
          <p:cNvGrpSpPr/>
          <p:nvPr/>
        </p:nvGrpSpPr>
        <p:grpSpPr>
          <a:xfrm>
            <a:off x="824852" y="1496958"/>
            <a:ext cx="389994" cy="381822"/>
            <a:chOff x="1233350" y="1619250"/>
            <a:chExt cx="466500" cy="456725"/>
          </a:xfrm>
        </p:grpSpPr>
        <p:sp>
          <p:nvSpPr>
            <p:cNvPr id="4695" name="Google Shape;4695;p77"/>
            <p:cNvSpPr/>
            <p:nvPr/>
          </p:nvSpPr>
          <p:spPr>
            <a:xfrm>
              <a:off x="1233350" y="1619250"/>
              <a:ext cx="466500" cy="456725"/>
            </a:xfrm>
            <a:custGeom>
              <a:rect b="b" l="l" r="r" t="t"/>
              <a:pathLst>
                <a:path extrusionOk="0" h="18269" w="1866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7"/>
            <p:cNvSpPr/>
            <p:nvPr/>
          </p:nvSpPr>
          <p:spPr>
            <a:xfrm>
              <a:off x="1382325" y="1792025"/>
              <a:ext cx="168550" cy="12250"/>
            </a:xfrm>
            <a:custGeom>
              <a:rect b="b" l="l" r="r" t="t"/>
              <a:pathLst>
                <a:path extrusionOk="0" h="490" w="6742">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7"/>
            <p:cNvSpPr/>
            <p:nvPr/>
          </p:nvSpPr>
          <p:spPr>
            <a:xfrm>
              <a:off x="1382325" y="1825000"/>
              <a:ext cx="168550" cy="12250"/>
            </a:xfrm>
            <a:custGeom>
              <a:rect b="b" l="l" r="r" t="t"/>
              <a:pathLst>
                <a:path extrusionOk="0" h="490" w="6742">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7"/>
            <p:cNvSpPr/>
            <p:nvPr/>
          </p:nvSpPr>
          <p:spPr>
            <a:xfrm>
              <a:off x="1382325" y="1858575"/>
              <a:ext cx="70850" cy="12250"/>
            </a:xfrm>
            <a:custGeom>
              <a:rect b="b" l="l" r="r" t="t"/>
              <a:pathLst>
                <a:path extrusionOk="0" h="490" w="2834">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9" name="Google Shape;4699;p77"/>
          <p:cNvGrpSpPr/>
          <p:nvPr/>
        </p:nvGrpSpPr>
        <p:grpSpPr>
          <a:xfrm>
            <a:off x="1400626" y="1505109"/>
            <a:ext cx="365499" cy="365499"/>
            <a:chOff x="1922075" y="1629000"/>
            <a:chExt cx="437200" cy="437200"/>
          </a:xfrm>
        </p:grpSpPr>
        <p:sp>
          <p:nvSpPr>
            <p:cNvPr id="4700" name="Google Shape;4700;p77"/>
            <p:cNvSpPr/>
            <p:nvPr/>
          </p:nvSpPr>
          <p:spPr>
            <a:xfrm>
              <a:off x="2208425" y="1629000"/>
              <a:ext cx="150850" cy="150850"/>
            </a:xfrm>
            <a:custGeom>
              <a:rect b="b" l="l" r="r" t="t"/>
              <a:pathLst>
                <a:path extrusionOk="0" h="6034" w="6034">
                  <a:moveTo>
                    <a:pt x="2004" y="1"/>
                  </a:moveTo>
                  <a:lnTo>
                    <a:pt x="1881" y="25"/>
                  </a:lnTo>
                  <a:lnTo>
                    <a:pt x="1784" y="50"/>
                  </a:lnTo>
                  <a:lnTo>
                    <a:pt x="1686" y="98"/>
                  </a:lnTo>
                  <a:lnTo>
                    <a:pt x="1588" y="172"/>
                  </a:lnTo>
                  <a:lnTo>
                    <a:pt x="1" y="1784"/>
                  </a:lnTo>
                  <a:lnTo>
                    <a:pt x="4251" y="6033"/>
                  </a:lnTo>
                  <a:lnTo>
                    <a:pt x="5862" y="4446"/>
                  </a:lnTo>
                  <a:lnTo>
                    <a:pt x="5936" y="4348"/>
                  </a:lnTo>
                  <a:lnTo>
                    <a:pt x="5985" y="4250"/>
                  </a:lnTo>
                  <a:lnTo>
                    <a:pt x="6009" y="4153"/>
                  </a:lnTo>
                  <a:lnTo>
                    <a:pt x="6033" y="4031"/>
                  </a:lnTo>
                  <a:lnTo>
                    <a:pt x="6009" y="3933"/>
                  </a:lnTo>
                  <a:lnTo>
                    <a:pt x="5985" y="3811"/>
                  </a:lnTo>
                  <a:lnTo>
                    <a:pt x="5936" y="3713"/>
                  </a:lnTo>
                  <a:lnTo>
                    <a:pt x="5862" y="3615"/>
                  </a:lnTo>
                  <a:lnTo>
                    <a:pt x="2419" y="172"/>
                  </a:lnTo>
                  <a:lnTo>
                    <a:pt x="2321" y="98"/>
                  </a:lnTo>
                  <a:lnTo>
                    <a:pt x="2223" y="50"/>
                  </a:lnTo>
                  <a:lnTo>
                    <a:pt x="2101" y="25"/>
                  </a:lnTo>
                  <a:lnTo>
                    <a:pt x="20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7"/>
            <p:cNvSpPr/>
            <p:nvPr/>
          </p:nvSpPr>
          <p:spPr>
            <a:xfrm>
              <a:off x="1922075" y="1686400"/>
              <a:ext cx="379800" cy="379800"/>
            </a:xfrm>
            <a:custGeom>
              <a:rect b="b" l="l" r="r" t="t"/>
              <a:pathLst>
                <a:path extrusionOk="0" h="15192" w="15192">
                  <a:moveTo>
                    <a:pt x="1100" y="10527"/>
                  </a:moveTo>
                  <a:lnTo>
                    <a:pt x="4665" y="14093"/>
                  </a:lnTo>
                  <a:lnTo>
                    <a:pt x="4616" y="14117"/>
                  </a:lnTo>
                  <a:lnTo>
                    <a:pt x="1979" y="14508"/>
                  </a:lnTo>
                  <a:lnTo>
                    <a:pt x="684" y="13213"/>
                  </a:lnTo>
                  <a:lnTo>
                    <a:pt x="1075" y="10576"/>
                  </a:lnTo>
                  <a:lnTo>
                    <a:pt x="1100" y="10527"/>
                  </a:lnTo>
                  <a:close/>
                  <a:moveTo>
                    <a:pt x="10918" y="1"/>
                  </a:moveTo>
                  <a:lnTo>
                    <a:pt x="758" y="10185"/>
                  </a:lnTo>
                  <a:lnTo>
                    <a:pt x="684" y="10258"/>
                  </a:lnTo>
                  <a:lnTo>
                    <a:pt x="636" y="10332"/>
                  </a:lnTo>
                  <a:lnTo>
                    <a:pt x="611" y="10405"/>
                  </a:lnTo>
                  <a:lnTo>
                    <a:pt x="587" y="10502"/>
                  </a:lnTo>
                  <a:lnTo>
                    <a:pt x="1" y="14532"/>
                  </a:lnTo>
                  <a:lnTo>
                    <a:pt x="1" y="14654"/>
                  </a:lnTo>
                  <a:lnTo>
                    <a:pt x="25" y="14801"/>
                  </a:lnTo>
                  <a:lnTo>
                    <a:pt x="98" y="14923"/>
                  </a:lnTo>
                  <a:lnTo>
                    <a:pt x="171" y="15021"/>
                  </a:lnTo>
                  <a:lnTo>
                    <a:pt x="269" y="15094"/>
                  </a:lnTo>
                  <a:lnTo>
                    <a:pt x="367" y="15143"/>
                  </a:lnTo>
                  <a:lnTo>
                    <a:pt x="465" y="15167"/>
                  </a:lnTo>
                  <a:lnTo>
                    <a:pt x="587" y="15192"/>
                  </a:lnTo>
                  <a:lnTo>
                    <a:pt x="660" y="15192"/>
                  </a:lnTo>
                  <a:lnTo>
                    <a:pt x="4690" y="14606"/>
                  </a:lnTo>
                  <a:lnTo>
                    <a:pt x="4861" y="14557"/>
                  </a:lnTo>
                  <a:lnTo>
                    <a:pt x="4934" y="14508"/>
                  </a:lnTo>
                  <a:lnTo>
                    <a:pt x="5007" y="14435"/>
                  </a:lnTo>
                  <a:lnTo>
                    <a:pt x="15192" y="4275"/>
                  </a:lnTo>
                  <a:lnTo>
                    <a:pt x="13970" y="3053"/>
                  </a:lnTo>
                  <a:lnTo>
                    <a:pt x="4152" y="12872"/>
                  </a:lnTo>
                  <a:lnTo>
                    <a:pt x="3810" y="12530"/>
                  </a:lnTo>
                  <a:lnTo>
                    <a:pt x="13629" y="2712"/>
                  </a:lnTo>
                  <a:lnTo>
                    <a:pt x="12481" y="1564"/>
                  </a:lnTo>
                  <a:lnTo>
                    <a:pt x="2663" y="11382"/>
                  </a:lnTo>
                  <a:lnTo>
                    <a:pt x="2321" y="11040"/>
                  </a:lnTo>
                  <a:lnTo>
                    <a:pt x="12139" y="1222"/>
                  </a:lnTo>
                  <a:lnTo>
                    <a:pt x="109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77"/>
          <p:cNvGrpSpPr/>
          <p:nvPr/>
        </p:nvGrpSpPr>
        <p:grpSpPr>
          <a:xfrm>
            <a:off x="1962627" y="1503584"/>
            <a:ext cx="368551" cy="368551"/>
            <a:chOff x="2594325" y="1627175"/>
            <a:chExt cx="440850" cy="440850"/>
          </a:xfrm>
        </p:grpSpPr>
        <p:sp>
          <p:nvSpPr>
            <p:cNvPr id="4703" name="Google Shape;4703;p77"/>
            <p:cNvSpPr/>
            <p:nvPr/>
          </p:nvSpPr>
          <p:spPr>
            <a:xfrm>
              <a:off x="2594325" y="1890950"/>
              <a:ext cx="177075" cy="177075"/>
            </a:xfrm>
            <a:custGeom>
              <a:rect b="b" l="l" r="r" t="t"/>
              <a:pathLst>
                <a:path extrusionOk="0" h="7083" w="7083">
                  <a:moveTo>
                    <a:pt x="5544" y="0"/>
                  </a:moveTo>
                  <a:lnTo>
                    <a:pt x="538" y="5984"/>
                  </a:lnTo>
                  <a:lnTo>
                    <a:pt x="0" y="7083"/>
                  </a:lnTo>
                  <a:lnTo>
                    <a:pt x="1099" y="6546"/>
                  </a:lnTo>
                  <a:lnTo>
                    <a:pt x="7083" y="1539"/>
                  </a:lnTo>
                  <a:lnTo>
                    <a:pt x="55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7"/>
            <p:cNvSpPr/>
            <p:nvPr/>
          </p:nvSpPr>
          <p:spPr>
            <a:xfrm>
              <a:off x="2858700" y="1627175"/>
              <a:ext cx="176475" cy="176475"/>
            </a:xfrm>
            <a:custGeom>
              <a:rect b="b" l="l" r="r" t="t"/>
              <a:pathLst>
                <a:path extrusionOk="0" h="7059" w="7059">
                  <a:moveTo>
                    <a:pt x="904" y="1"/>
                  </a:moveTo>
                  <a:lnTo>
                    <a:pt x="782" y="25"/>
                  </a:lnTo>
                  <a:lnTo>
                    <a:pt x="684" y="98"/>
                  </a:lnTo>
                  <a:lnTo>
                    <a:pt x="611" y="147"/>
                  </a:lnTo>
                  <a:lnTo>
                    <a:pt x="489" y="294"/>
                  </a:lnTo>
                  <a:lnTo>
                    <a:pt x="367" y="440"/>
                  </a:lnTo>
                  <a:lnTo>
                    <a:pt x="294" y="587"/>
                  </a:lnTo>
                  <a:lnTo>
                    <a:pt x="196" y="733"/>
                  </a:lnTo>
                  <a:lnTo>
                    <a:pt x="74" y="1051"/>
                  </a:lnTo>
                  <a:lnTo>
                    <a:pt x="0" y="1393"/>
                  </a:lnTo>
                  <a:lnTo>
                    <a:pt x="0" y="1735"/>
                  </a:lnTo>
                  <a:lnTo>
                    <a:pt x="25" y="2052"/>
                  </a:lnTo>
                  <a:lnTo>
                    <a:pt x="123" y="2394"/>
                  </a:lnTo>
                  <a:lnTo>
                    <a:pt x="269" y="2711"/>
                  </a:lnTo>
                  <a:lnTo>
                    <a:pt x="4348" y="6790"/>
                  </a:lnTo>
                  <a:lnTo>
                    <a:pt x="4665" y="6937"/>
                  </a:lnTo>
                  <a:lnTo>
                    <a:pt x="5007" y="7034"/>
                  </a:lnTo>
                  <a:lnTo>
                    <a:pt x="5325" y="7059"/>
                  </a:lnTo>
                  <a:lnTo>
                    <a:pt x="5667" y="7059"/>
                  </a:lnTo>
                  <a:lnTo>
                    <a:pt x="6008" y="6986"/>
                  </a:lnTo>
                  <a:lnTo>
                    <a:pt x="6326" y="6863"/>
                  </a:lnTo>
                  <a:lnTo>
                    <a:pt x="6473" y="6766"/>
                  </a:lnTo>
                  <a:lnTo>
                    <a:pt x="6619" y="6692"/>
                  </a:lnTo>
                  <a:lnTo>
                    <a:pt x="6766" y="6570"/>
                  </a:lnTo>
                  <a:lnTo>
                    <a:pt x="6912" y="6448"/>
                  </a:lnTo>
                  <a:lnTo>
                    <a:pt x="6961" y="6375"/>
                  </a:lnTo>
                  <a:lnTo>
                    <a:pt x="7034" y="6277"/>
                  </a:lnTo>
                  <a:lnTo>
                    <a:pt x="7059" y="6155"/>
                  </a:lnTo>
                  <a:lnTo>
                    <a:pt x="7059" y="6057"/>
                  </a:lnTo>
                  <a:lnTo>
                    <a:pt x="7059" y="5960"/>
                  </a:lnTo>
                  <a:lnTo>
                    <a:pt x="7034" y="5862"/>
                  </a:lnTo>
                  <a:lnTo>
                    <a:pt x="6961" y="5764"/>
                  </a:lnTo>
                  <a:lnTo>
                    <a:pt x="6912" y="5667"/>
                  </a:lnTo>
                  <a:lnTo>
                    <a:pt x="1393" y="147"/>
                  </a:lnTo>
                  <a:lnTo>
                    <a:pt x="1295" y="98"/>
                  </a:lnTo>
                  <a:lnTo>
                    <a:pt x="1197" y="25"/>
                  </a:lnTo>
                  <a:lnTo>
                    <a:pt x="109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7"/>
            <p:cNvSpPr/>
            <p:nvPr/>
          </p:nvSpPr>
          <p:spPr>
            <a:xfrm>
              <a:off x="2663325" y="1702275"/>
              <a:ext cx="296750" cy="296775"/>
            </a:xfrm>
            <a:custGeom>
              <a:rect b="b" l="l" r="r" t="t"/>
              <a:pathLst>
                <a:path extrusionOk="0" h="11871" w="11870">
                  <a:moveTo>
                    <a:pt x="7718" y="1295"/>
                  </a:moveTo>
                  <a:lnTo>
                    <a:pt x="7815" y="1319"/>
                  </a:lnTo>
                  <a:lnTo>
                    <a:pt x="7889" y="1368"/>
                  </a:lnTo>
                  <a:lnTo>
                    <a:pt x="7938" y="1442"/>
                  </a:lnTo>
                  <a:lnTo>
                    <a:pt x="7938" y="1515"/>
                  </a:lnTo>
                  <a:lnTo>
                    <a:pt x="7938" y="1588"/>
                  </a:lnTo>
                  <a:lnTo>
                    <a:pt x="7889" y="1661"/>
                  </a:lnTo>
                  <a:lnTo>
                    <a:pt x="5862" y="3664"/>
                  </a:lnTo>
                  <a:lnTo>
                    <a:pt x="5788" y="3713"/>
                  </a:lnTo>
                  <a:lnTo>
                    <a:pt x="5715" y="3737"/>
                  </a:lnTo>
                  <a:lnTo>
                    <a:pt x="5642" y="3713"/>
                  </a:lnTo>
                  <a:lnTo>
                    <a:pt x="5569" y="3664"/>
                  </a:lnTo>
                  <a:lnTo>
                    <a:pt x="5520" y="3591"/>
                  </a:lnTo>
                  <a:lnTo>
                    <a:pt x="5495" y="3517"/>
                  </a:lnTo>
                  <a:lnTo>
                    <a:pt x="5520" y="3444"/>
                  </a:lnTo>
                  <a:lnTo>
                    <a:pt x="5569" y="3371"/>
                  </a:lnTo>
                  <a:lnTo>
                    <a:pt x="7571" y="1368"/>
                  </a:lnTo>
                  <a:lnTo>
                    <a:pt x="7644" y="1319"/>
                  </a:lnTo>
                  <a:lnTo>
                    <a:pt x="7718" y="1295"/>
                  </a:lnTo>
                  <a:close/>
                  <a:moveTo>
                    <a:pt x="7767" y="1"/>
                  </a:moveTo>
                  <a:lnTo>
                    <a:pt x="4885" y="2907"/>
                  </a:lnTo>
                  <a:lnTo>
                    <a:pt x="4640" y="2809"/>
                  </a:lnTo>
                  <a:lnTo>
                    <a:pt x="4396" y="2712"/>
                  </a:lnTo>
                  <a:lnTo>
                    <a:pt x="4103" y="2614"/>
                  </a:lnTo>
                  <a:lnTo>
                    <a:pt x="3810" y="2565"/>
                  </a:lnTo>
                  <a:lnTo>
                    <a:pt x="3493" y="2492"/>
                  </a:lnTo>
                  <a:lnTo>
                    <a:pt x="3175" y="2443"/>
                  </a:lnTo>
                  <a:lnTo>
                    <a:pt x="2858" y="2418"/>
                  </a:lnTo>
                  <a:lnTo>
                    <a:pt x="2247" y="2418"/>
                  </a:lnTo>
                  <a:lnTo>
                    <a:pt x="1954" y="2443"/>
                  </a:lnTo>
                  <a:lnTo>
                    <a:pt x="1636" y="2492"/>
                  </a:lnTo>
                  <a:lnTo>
                    <a:pt x="1319" y="2565"/>
                  </a:lnTo>
                  <a:lnTo>
                    <a:pt x="1001" y="2687"/>
                  </a:lnTo>
                  <a:lnTo>
                    <a:pt x="708" y="2809"/>
                  </a:lnTo>
                  <a:lnTo>
                    <a:pt x="415" y="3005"/>
                  </a:lnTo>
                  <a:lnTo>
                    <a:pt x="147" y="3224"/>
                  </a:lnTo>
                  <a:lnTo>
                    <a:pt x="73" y="3298"/>
                  </a:lnTo>
                  <a:lnTo>
                    <a:pt x="24" y="3395"/>
                  </a:lnTo>
                  <a:lnTo>
                    <a:pt x="0" y="3493"/>
                  </a:lnTo>
                  <a:lnTo>
                    <a:pt x="0" y="3615"/>
                  </a:lnTo>
                  <a:lnTo>
                    <a:pt x="0" y="3713"/>
                  </a:lnTo>
                  <a:lnTo>
                    <a:pt x="24" y="3811"/>
                  </a:lnTo>
                  <a:lnTo>
                    <a:pt x="73" y="3908"/>
                  </a:lnTo>
                  <a:lnTo>
                    <a:pt x="147" y="4006"/>
                  </a:lnTo>
                  <a:lnTo>
                    <a:pt x="7864" y="11724"/>
                  </a:lnTo>
                  <a:lnTo>
                    <a:pt x="7962" y="11797"/>
                  </a:lnTo>
                  <a:lnTo>
                    <a:pt x="8060" y="11846"/>
                  </a:lnTo>
                  <a:lnTo>
                    <a:pt x="8157" y="11870"/>
                  </a:lnTo>
                  <a:lnTo>
                    <a:pt x="8377" y="11870"/>
                  </a:lnTo>
                  <a:lnTo>
                    <a:pt x="8475" y="11846"/>
                  </a:lnTo>
                  <a:lnTo>
                    <a:pt x="8573" y="11797"/>
                  </a:lnTo>
                  <a:lnTo>
                    <a:pt x="8646" y="11724"/>
                  </a:lnTo>
                  <a:lnTo>
                    <a:pt x="8866" y="11455"/>
                  </a:lnTo>
                  <a:lnTo>
                    <a:pt x="9061" y="11162"/>
                  </a:lnTo>
                  <a:lnTo>
                    <a:pt x="9183" y="10869"/>
                  </a:lnTo>
                  <a:lnTo>
                    <a:pt x="9305" y="10551"/>
                  </a:lnTo>
                  <a:lnTo>
                    <a:pt x="9379" y="10234"/>
                  </a:lnTo>
                  <a:lnTo>
                    <a:pt x="9427" y="9916"/>
                  </a:lnTo>
                  <a:lnTo>
                    <a:pt x="9452" y="9623"/>
                  </a:lnTo>
                  <a:lnTo>
                    <a:pt x="9452" y="9330"/>
                  </a:lnTo>
                  <a:lnTo>
                    <a:pt x="9452" y="9013"/>
                  </a:lnTo>
                  <a:lnTo>
                    <a:pt x="9427" y="8695"/>
                  </a:lnTo>
                  <a:lnTo>
                    <a:pt x="9379" y="8378"/>
                  </a:lnTo>
                  <a:lnTo>
                    <a:pt x="9305" y="8060"/>
                  </a:lnTo>
                  <a:lnTo>
                    <a:pt x="9256" y="7767"/>
                  </a:lnTo>
                  <a:lnTo>
                    <a:pt x="9159" y="7474"/>
                  </a:lnTo>
                  <a:lnTo>
                    <a:pt x="9061" y="7230"/>
                  </a:lnTo>
                  <a:lnTo>
                    <a:pt x="8963" y="6986"/>
                  </a:lnTo>
                  <a:lnTo>
                    <a:pt x="11870" y="4104"/>
                  </a:lnTo>
                  <a:lnTo>
                    <a:pt x="776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6" name="Google Shape;4706;p77"/>
          <p:cNvSpPr/>
          <p:nvPr/>
        </p:nvSpPr>
        <p:spPr>
          <a:xfrm>
            <a:off x="2542582" y="1519981"/>
            <a:ext cx="335905" cy="335884"/>
          </a:xfrm>
          <a:custGeom>
            <a:rect b="b" l="l" r="r" t="t"/>
            <a:pathLst>
              <a:path extrusionOk="0" h="16071" w="16072">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7" name="Google Shape;4707;p77"/>
          <p:cNvGrpSpPr/>
          <p:nvPr/>
        </p:nvGrpSpPr>
        <p:grpSpPr>
          <a:xfrm>
            <a:off x="3124395" y="1476017"/>
            <a:ext cx="299121" cy="423685"/>
            <a:chOff x="3984000" y="1594200"/>
            <a:chExt cx="357800" cy="506800"/>
          </a:xfrm>
        </p:grpSpPr>
        <p:sp>
          <p:nvSpPr>
            <p:cNvPr id="4708" name="Google Shape;4708;p77"/>
            <p:cNvSpPr/>
            <p:nvPr/>
          </p:nvSpPr>
          <p:spPr>
            <a:xfrm>
              <a:off x="3984000" y="1597875"/>
              <a:ext cx="44575" cy="503125"/>
            </a:xfrm>
            <a:custGeom>
              <a:rect b="b" l="l" r="r" t="t"/>
              <a:pathLst>
                <a:path extrusionOk="0" h="20125" w="1783">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7"/>
            <p:cNvSpPr/>
            <p:nvPr/>
          </p:nvSpPr>
          <p:spPr>
            <a:xfrm>
              <a:off x="4041375" y="1594200"/>
              <a:ext cx="300425" cy="229600"/>
            </a:xfrm>
            <a:custGeom>
              <a:rect b="b" l="l" r="r" t="t"/>
              <a:pathLst>
                <a:path extrusionOk="0" h="9184" w="12017">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77"/>
          <p:cNvGrpSpPr/>
          <p:nvPr/>
        </p:nvGrpSpPr>
        <p:grpSpPr>
          <a:xfrm>
            <a:off x="3640437" y="1566869"/>
            <a:ext cx="394090" cy="241980"/>
            <a:chOff x="4601275" y="1702875"/>
            <a:chExt cx="471400" cy="289450"/>
          </a:xfrm>
        </p:grpSpPr>
        <p:sp>
          <p:nvSpPr>
            <p:cNvPr id="4711" name="Google Shape;4711;p77"/>
            <p:cNvSpPr/>
            <p:nvPr/>
          </p:nvSpPr>
          <p:spPr>
            <a:xfrm>
              <a:off x="4816200" y="1702875"/>
              <a:ext cx="41550" cy="41550"/>
            </a:xfrm>
            <a:custGeom>
              <a:rect b="b" l="l" r="r" t="t"/>
              <a:pathLst>
                <a:path extrusionOk="0" h="1662" w="1662">
                  <a:moveTo>
                    <a:pt x="831" y="1"/>
                  </a:moveTo>
                  <a:lnTo>
                    <a:pt x="660" y="25"/>
                  </a:lnTo>
                  <a:lnTo>
                    <a:pt x="514" y="74"/>
                  </a:lnTo>
                  <a:lnTo>
                    <a:pt x="367" y="148"/>
                  </a:lnTo>
                  <a:lnTo>
                    <a:pt x="245" y="245"/>
                  </a:lnTo>
                  <a:lnTo>
                    <a:pt x="147" y="367"/>
                  </a:lnTo>
                  <a:lnTo>
                    <a:pt x="74" y="514"/>
                  </a:lnTo>
                  <a:lnTo>
                    <a:pt x="25" y="660"/>
                  </a:lnTo>
                  <a:lnTo>
                    <a:pt x="1" y="831"/>
                  </a:lnTo>
                  <a:lnTo>
                    <a:pt x="25" y="1002"/>
                  </a:lnTo>
                  <a:lnTo>
                    <a:pt x="74" y="1173"/>
                  </a:lnTo>
                  <a:lnTo>
                    <a:pt x="147" y="1295"/>
                  </a:lnTo>
                  <a:lnTo>
                    <a:pt x="245" y="1418"/>
                  </a:lnTo>
                  <a:lnTo>
                    <a:pt x="367" y="1540"/>
                  </a:lnTo>
                  <a:lnTo>
                    <a:pt x="514" y="1613"/>
                  </a:lnTo>
                  <a:lnTo>
                    <a:pt x="660" y="1662"/>
                  </a:lnTo>
                  <a:lnTo>
                    <a:pt x="1002" y="1662"/>
                  </a:lnTo>
                  <a:lnTo>
                    <a:pt x="1149" y="1613"/>
                  </a:lnTo>
                  <a:lnTo>
                    <a:pt x="1295" y="1540"/>
                  </a:lnTo>
                  <a:lnTo>
                    <a:pt x="1417" y="1418"/>
                  </a:lnTo>
                  <a:lnTo>
                    <a:pt x="1515" y="1295"/>
                  </a:lnTo>
                  <a:lnTo>
                    <a:pt x="1588" y="1173"/>
                  </a:lnTo>
                  <a:lnTo>
                    <a:pt x="1637" y="1002"/>
                  </a:lnTo>
                  <a:lnTo>
                    <a:pt x="1661" y="831"/>
                  </a:lnTo>
                  <a:lnTo>
                    <a:pt x="1637" y="660"/>
                  </a:lnTo>
                  <a:lnTo>
                    <a:pt x="1588" y="514"/>
                  </a:lnTo>
                  <a:lnTo>
                    <a:pt x="1515" y="367"/>
                  </a:lnTo>
                  <a:lnTo>
                    <a:pt x="1417" y="245"/>
                  </a:lnTo>
                  <a:lnTo>
                    <a:pt x="1295" y="148"/>
                  </a:lnTo>
                  <a:lnTo>
                    <a:pt x="1149" y="74"/>
                  </a:lnTo>
                  <a:lnTo>
                    <a:pt x="1002" y="25"/>
                  </a:lnTo>
                  <a:lnTo>
                    <a:pt x="8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7"/>
            <p:cNvSpPr/>
            <p:nvPr/>
          </p:nvSpPr>
          <p:spPr>
            <a:xfrm>
              <a:off x="5031125" y="1757225"/>
              <a:ext cx="41550" cy="41550"/>
            </a:xfrm>
            <a:custGeom>
              <a:rect b="b" l="l" r="r" t="t"/>
              <a:pathLst>
                <a:path extrusionOk="0" h="1662" w="1662">
                  <a:moveTo>
                    <a:pt x="831" y="1"/>
                  </a:moveTo>
                  <a:lnTo>
                    <a:pt x="660" y="25"/>
                  </a:lnTo>
                  <a:lnTo>
                    <a:pt x="513"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3" y="1613"/>
                  </a:lnTo>
                  <a:lnTo>
                    <a:pt x="660" y="1661"/>
                  </a:lnTo>
                  <a:lnTo>
                    <a:pt x="1002" y="1661"/>
                  </a:lnTo>
                  <a:lnTo>
                    <a:pt x="1148" y="1613"/>
                  </a:lnTo>
                  <a:lnTo>
                    <a:pt x="1295" y="1539"/>
                  </a:lnTo>
                  <a:lnTo>
                    <a:pt x="1417" y="1417"/>
                  </a:lnTo>
                  <a:lnTo>
                    <a:pt x="1515" y="1295"/>
                  </a:lnTo>
                  <a:lnTo>
                    <a:pt x="1588" y="1173"/>
                  </a:lnTo>
                  <a:lnTo>
                    <a:pt x="1637" y="1002"/>
                  </a:lnTo>
                  <a:lnTo>
                    <a:pt x="1661" y="831"/>
                  </a:lnTo>
                  <a:lnTo>
                    <a:pt x="1637" y="684"/>
                  </a:lnTo>
                  <a:lnTo>
                    <a:pt x="1588" y="514"/>
                  </a:lnTo>
                  <a:lnTo>
                    <a:pt x="1515" y="367"/>
                  </a:lnTo>
                  <a:lnTo>
                    <a:pt x="1417" y="245"/>
                  </a:lnTo>
                  <a:lnTo>
                    <a:pt x="1295" y="147"/>
                  </a:lnTo>
                  <a:lnTo>
                    <a:pt x="1148" y="74"/>
                  </a:lnTo>
                  <a:lnTo>
                    <a:pt x="1002" y="25"/>
                  </a:lnTo>
                  <a:lnTo>
                    <a:pt x="8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7"/>
            <p:cNvSpPr/>
            <p:nvPr/>
          </p:nvSpPr>
          <p:spPr>
            <a:xfrm>
              <a:off x="4634875" y="1756000"/>
              <a:ext cx="404225" cy="178325"/>
            </a:xfrm>
            <a:custGeom>
              <a:rect b="b" l="l" r="r" t="t"/>
              <a:pathLst>
                <a:path extrusionOk="0" h="7133" w="16169">
                  <a:moveTo>
                    <a:pt x="7742" y="1"/>
                  </a:moveTo>
                  <a:lnTo>
                    <a:pt x="5007" y="3444"/>
                  </a:lnTo>
                  <a:lnTo>
                    <a:pt x="464" y="1784"/>
                  </a:lnTo>
                  <a:lnTo>
                    <a:pt x="366" y="1881"/>
                  </a:lnTo>
                  <a:lnTo>
                    <a:pt x="244" y="1979"/>
                  </a:lnTo>
                  <a:lnTo>
                    <a:pt x="122" y="2052"/>
                  </a:lnTo>
                  <a:lnTo>
                    <a:pt x="0" y="2101"/>
                  </a:lnTo>
                  <a:lnTo>
                    <a:pt x="1465" y="7132"/>
                  </a:lnTo>
                  <a:lnTo>
                    <a:pt x="14703" y="7132"/>
                  </a:lnTo>
                  <a:lnTo>
                    <a:pt x="16168" y="2101"/>
                  </a:lnTo>
                  <a:lnTo>
                    <a:pt x="16046" y="2052"/>
                  </a:lnTo>
                  <a:lnTo>
                    <a:pt x="15924" y="1979"/>
                  </a:lnTo>
                  <a:lnTo>
                    <a:pt x="15802" y="1881"/>
                  </a:lnTo>
                  <a:lnTo>
                    <a:pt x="15704" y="1784"/>
                  </a:lnTo>
                  <a:lnTo>
                    <a:pt x="11161" y="3444"/>
                  </a:lnTo>
                  <a:lnTo>
                    <a:pt x="8426" y="1"/>
                  </a:lnTo>
                  <a:lnTo>
                    <a:pt x="8255" y="25"/>
                  </a:lnTo>
                  <a:lnTo>
                    <a:pt x="7913" y="25"/>
                  </a:lnTo>
                  <a:lnTo>
                    <a:pt x="774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7"/>
            <p:cNvSpPr/>
            <p:nvPr/>
          </p:nvSpPr>
          <p:spPr>
            <a:xfrm>
              <a:off x="4601275" y="1757225"/>
              <a:ext cx="41550" cy="41550"/>
            </a:xfrm>
            <a:custGeom>
              <a:rect b="b" l="l" r="r" t="t"/>
              <a:pathLst>
                <a:path extrusionOk="0" h="1662" w="1662">
                  <a:moveTo>
                    <a:pt x="831" y="1"/>
                  </a:moveTo>
                  <a:lnTo>
                    <a:pt x="660" y="25"/>
                  </a:lnTo>
                  <a:lnTo>
                    <a:pt x="514"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4" y="1613"/>
                  </a:lnTo>
                  <a:lnTo>
                    <a:pt x="660" y="1661"/>
                  </a:lnTo>
                  <a:lnTo>
                    <a:pt x="1002" y="1661"/>
                  </a:lnTo>
                  <a:lnTo>
                    <a:pt x="1149" y="1613"/>
                  </a:lnTo>
                  <a:lnTo>
                    <a:pt x="1295" y="1539"/>
                  </a:lnTo>
                  <a:lnTo>
                    <a:pt x="1417" y="1417"/>
                  </a:lnTo>
                  <a:lnTo>
                    <a:pt x="1515" y="1295"/>
                  </a:lnTo>
                  <a:lnTo>
                    <a:pt x="1588" y="1173"/>
                  </a:lnTo>
                  <a:lnTo>
                    <a:pt x="1637" y="1002"/>
                  </a:lnTo>
                  <a:lnTo>
                    <a:pt x="1662" y="831"/>
                  </a:lnTo>
                  <a:lnTo>
                    <a:pt x="1637" y="684"/>
                  </a:lnTo>
                  <a:lnTo>
                    <a:pt x="1588" y="514"/>
                  </a:lnTo>
                  <a:lnTo>
                    <a:pt x="1515" y="367"/>
                  </a:lnTo>
                  <a:lnTo>
                    <a:pt x="1417" y="245"/>
                  </a:lnTo>
                  <a:lnTo>
                    <a:pt x="1295" y="147"/>
                  </a:lnTo>
                  <a:lnTo>
                    <a:pt x="1149" y="74"/>
                  </a:lnTo>
                  <a:lnTo>
                    <a:pt x="1002" y="25"/>
                  </a:lnTo>
                  <a:lnTo>
                    <a:pt x="8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7"/>
            <p:cNvSpPr/>
            <p:nvPr/>
          </p:nvSpPr>
          <p:spPr>
            <a:xfrm>
              <a:off x="4673325" y="1947725"/>
              <a:ext cx="327300" cy="44600"/>
            </a:xfrm>
            <a:custGeom>
              <a:rect b="b" l="l" r="r" t="t"/>
              <a:pathLst>
                <a:path extrusionOk="0" h="1784" w="13092">
                  <a:moveTo>
                    <a:pt x="1" y="1"/>
                  </a:moveTo>
                  <a:lnTo>
                    <a:pt x="514" y="1784"/>
                  </a:lnTo>
                  <a:lnTo>
                    <a:pt x="1808" y="1686"/>
                  </a:lnTo>
                  <a:lnTo>
                    <a:pt x="3249" y="1588"/>
                  </a:lnTo>
                  <a:lnTo>
                    <a:pt x="4836" y="1539"/>
                  </a:lnTo>
                  <a:lnTo>
                    <a:pt x="8256" y="1539"/>
                  </a:lnTo>
                  <a:lnTo>
                    <a:pt x="9843" y="1588"/>
                  </a:lnTo>
                  <a:lnTo>
                    <a:pt x="11284" y="1661"/>
                  </a:lnTo>
                  <a:lnTo>
                    <a:pt x="12579" y="1784"/>
                  </a:lnTo>
                  <a:lnTo>
                    <a:pt x="130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6" name="Google Shape;4716;p77"/>
          <p:cNvGrpSpPr/>
          <p:nvPr/>
        </p:nvGrpSpPr>
        <p:grpSpPr>
          <a:xfrm>
            <a:off x="4222857" y="1507659"/>
            <a:ext cx="356303" cy="360400"/>
            <a:chOff x="5297950" y="1632050"/>
            <a:chExt cx="426200" cy="431100"/>
          </a:xfrm>
        </p:grpSpPr>
        <p:sp>
          <p:nvSpPr>
            <p:cNvPr id="4717" name="Google Shape;4717;p77"/>
            <p:cNvSpPr/>
            <p:nvPr/>
          </p:nvSpPr>
          <p:spPr>
            <a:xfrm>
              <a:off x="5404800" y="1936125"/>
              <a:ext cx="212500" cy="127025"/>
            </a:xfrm>
            <a:custGeom>
              <a:rect b="b" l="l" r="r" t="t"/>
              <a:pathLst>
                <a:path extrusionOk="0" h="5081" w="8500">
                  <a:moveTo>
                    <a:pt x="3175" y="1"/>
                  </a:moveTo>
                  <a:lnTo>
                    <a:pt x="3175" y="2834"/>
                  </a:lnTo>
                  <a:lnTo>
                    <a:pt x="2614" y="2956"/>
                  </a:lnTo>
                  <a:lnTo>
                    <a:pt x="2076" y="3102"/>
                  </a:lnTo>
                  <a:lnTo>
                    <a:pt x="1588" y="3298"/>
                  </a:lnTo>
                  <a:lnTo>
                    <a:pt x="1148" y="3493"/>
                  </a:lnTo>
                  <a:lnTo>
                    <a:pt x="782" y="3713"/>
                  </a:lnTo>
                  <a:lnTo>
                    <a:pt x="611" y="3859"/>
                  </a:lnTo>
                  <a:lnTo>
                    <a:pt x="464" y="3982"/>
                  </a:lnTo>
                  <a:lnTo>
                    <a:pt x="318" y="4128"/>
                  </a:lnTo>
                  <a:lnTo>
                    <a:pt x="196" y="4275"/>
                  </a:lnTo>
                  <a:lnTo>
                    <a:pt x="74" y="4421"/>
                  </a:lnTo>
                  <a:lnTo>
                    <a:pt x="0" y="4592"/>
                  </a:lnTo>
                  <a:lnTo>
                    <a:pt x="171" y="4665"/>
                  </a:lnTo>
                  <a:lnTo>
                    <a:pt x="416" y="4739"/>
                  </a:lnTo>
                  <a:lnTo>
                    <a:pt x="782" y="4836"/>
                  </a:lnTo>
                  <a:lnTo>
                    <a:pt x="1344" y="4910"/>
                  </a:lnTo>
                  <a:lnTo>
                    <a:pt x="2101" y="5007"/>
                  </a:lnTo>
                  <a:lnTo>
                    <a:pt x="3053" y="5056"/>
                  </a:lnTo>
                  <a:lnTo>
                    <a:pt x="4250" y="5081"/>
                  </a:lnTo>
                  <a:lnTo>
                    <a:pt x="5447" y="5056"/>
                  </a:lnTo>
                  <a:lnTo>
                    <a:pt x="6399" y="5007"/>
                  </a:lnTo>
                  <a:lnTo>
                    <a:pt x="7156" y="4910"/>
                  </a:lnTo>
                  <a:lnTo>
                    <a:pt x="7718" y="4836"/>
                  </a:lnTo>
                  <a:lnTo>
                    <a:pt x="8084" y="4739"/>
                  </a:lnTo>
                  <a:lnTo>
                    <a:pt x="8329" y="4665"/>
                  </a:lnTo>
                  <a:lnTo>
                    <a:pt x="8500" y="4592"/>
                  </a:lnTo>
                  <a:lnTo>
                    <a:pt x="8426" y="4421"/>
                  </a:lnTo>
                  <a:lnTo>
                    <a:pt x="8304" y="4275"/>
                  </a:lnTo>
                  <a:lnTo>
                    <a:pt x="8182" y="4128"/>
                  </a:lnTo>
                  <a:lnTo>
                    <a:pt x="8036" y="3982"/>
                  </a:lnTo>
                  <a:lnTo>
                    <a:pt x="7889" y="3859"/>
                  </a:lnTo>
                  <a:lnTo>
                    <a:pt x="7718" y="3713"/>
                  </a:lnTo>
                  <a:lnTo>
                    <a:pt x="7352" y="3493"/>
                  </a:lnTo>
                  <a:lnTo>
                    <a:pt x="6912" y="3298"/>
                  </a:lnTo>
                  <a:lnTo>
                    <a:pt x="6424" y="3102"/>
                  </a:lnTo>
                  <a:lnTo>
                    <a:pt x="5886" y="2956"/>
                  </a:lnTo>
                  <a:lnTo>
                    <a:pt x="5325" y="2834"/>
                  </a:lnTo>
                  <a:lnTo>
                    <a:pt x="5325" y="1"/>
                  </a:lnTo>
                  <a:lnTo>
                    <a:pt x="5032" y="49"/>
                  </a:lnTo>
                  <a:lnTo>
                    <a:pt x="4763" y="98"/>
                  </a:lnTo>
                  <a:lnTo>
                    <a:pt x="4250" y="123"/>
                  </a:lnTo>
                  <a:lnTo>
                    <a:pt x="3737" y="98"/>
                  </a:lnTo>
                  <a:lnTo>
                    <a:pt x="3469" y="49"/>
                  </a:lnTo>
                  <a:lnTo>
                    <a:pt x="31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7"/>
            <p:cNvSpPr/>
            <p:nvPr/>
          </p:nvSpPr>
          <p:spPr>
            <a:xfrm>
              <a:off x="5297950" y="1632050"/>
              <a:ext cx="426200" cy="294950"/>
            </a:xfrm>
            <a:custGeom>
              <a:rect b="b" l="l" r="r" t="t"/>
              <a:pathLst>
                <a:path extrusionOk="0" h="11798" w="17048">
                  <a:moveTo>
                    <a:pt x="8524" y="2956"/>
                  </a:moveTo>
                  <a:lnTo>
                    <a:pt x="8573" y="2981"/>
                  </a:lnTo>
                  <a:lnTo>
                    <a:pt x="8622" y="3054"/>
                  </a:lnTo>
                  <a:lnTo>
                    <a:pt x="9086" y="4128"/>
                  </a:lnTo>
                  <a:lnTo>
                    <a:pt x="9135" y="4202"/>
                  </a:lnTo>
                  <a:lnTo>
                    <a:pt x="9208" y="4275"/>
                  </a:lnTo>
                  <a:lnTo>
                    <a:pt x="9306" y="4324"/>
                  </a:lnTo>
                  <a:lnTo>
                    <a:pt x="9403" y="4348"/>
                  </a:lnTo>
                  <a:lnTo>
                    <a:pt x="10576" y="4470"/>
                  </a:lnTo>
                  <a:lnTo>
                    <a:pt x="10649" y="4495"/>
                  </a:lnTo>
                  <a:lnTo>
                    <a:pt x="10698" y="4519"/>
                  </a:lnTo>
                  <a:lnTo>
                    <a:pt x="10673" y="4592"/>
                  </a:lnTo>
                  <a:lnTo>
                    <a:pt x="10624" y="4641"/>
                  </a:lnTo>
                  <a:lnTo>
                    <a:pt x="9745" y="5423"/>
                  </a:lnTo>
                  <a:lnTo>
                    <a:pt x="9696" y="5496"/>
                  </a:lnTo>
                  <a:lnTo>
                    <a:pt x="9648" y="5594"/>
                  </a:lnTo>
                  <a:lnTo>
                    <a:pt x="9623" y="5691"/>
                  </a:lnTo>
                  <a:lnTo>
                    <a:pt x="9623" y="5789"/>
                  </a:lnTo>
                  <a:lnTo>
                    <a:pt x="9892" y="6961"/>
                  </a:lnTo>
                  <a:lnTo>
                    <a:pt x="9892" y="7035"/>
                  </a:lnTo>
                  <a:lnTo>
                    <a:pt x="9867" y="7084"/>
                  </a:lnTo>
                  <a:lnTo>
                    <a:pt x="9818" y="7084"/>
                  </a:lnTo>
                  <a:lnTo>
                    <a:pt x="9745" y="7059"/>
                  </a:lnTo>
                  <a:lnTo>
                    <a:pt x="8719" y="6473"/>
                  </a:lnTo>
                  <a:lnTo>
                    <a:pt x="8622" y="6424"/>
                  </a:lnTo>
                  <a:lnTo>
                    <a:pt x="8426" y="6424"/>
                  </a:lnTo>
                  <a:lnTo>
                    <a:pt x="8329" y="6473"/>
                  </a:lnTo>
                  <a:lnTo>
                    <a:pt x="7303" y="7059"/>
                  </a:lnTo>
                  <a:lnTo>
                    <a:pt x="7230" y="7084"/>
                  </a:lnTo>
                  <a:lnTo>
                    <a:pt x="7181" y="7084"/>
                  </a:lnTo>
                  <a:lnTo>
                    <a:pt x="7156" y="7035"/>
                  </a:lnTo>
                  <a:lnTo>
                    <a:pt x="7156" y="6961"/>
                  </a:lnTo>
                  <a:lnTo>
                    <a:pt x="7425" y="5789"/>
                  </a:lnTo>
                  <a:lnTo>
                    <a:pt x="7425" y="5691"/>
                  </a:lnTo>
                  <a:lnTo>
                    <a:pt x="7401" y="5594"/>
                  </a:lnTo>
                  <a:lnTo>
                    <a:pt x="7352" y="5496"/>
                  </a:lnTo>
                  <a:lnTo>
                    <a:pt x="7303" y="5423"/>
                  </a:lnTo>
                  <a:lnTo>
                    <a:pt x="6424" y="4641"/>
                  </a:lnTo>
                  <a:lnTo>
                    <a:pt x="6375" y="4592"/>
                  </a:lnTo>
                  <a:lnTo>
                    <a:pt x="6350" y="4519"/>
                  </a:lnTo>
                  <a:lnTo>
                    <a:pt x="6399" y="4495"/>
                  </a:lnTo>
                  <a:lnTo>
                    <a:pt x="6473" y="4470"/>
                  </a:lnTo>
                  <a:lnTo>
                    <a:pt x="7645" y="4348"/>
                  </a:lnTo>
                  <a:lnTo>
                    <a:pt x="7743" y="4324"/>
                  </a:lnTo>
                  <a:lnTo>
                    <a:pt x="7840" y="4275"/>
                  </a:lnTo>
                  <a:lnTo>
                    <a:pt x="7913" y="4202"/>
                  </a:lnTo>
                  <a:lnTo>
                    <a:pt x="7962" y="4128"/>
                  </a:lnTo>
                  <a:lnTo>
                    <a:pt x="8426" y="3054"/>
                  </a:lnTo>
                  <a:lnTo>
                    <a:pt x="8475" y="2981"/>
                  </a:lnTo>
                  <a:lnTo>
                    <a:pt x="8524" y="2956"/>
                  </a:lnTo>
                  <a:close/>
                  <a:moveTo>
                    <a:pt x="15973" y="2150"/>
                  </a:moveTo>
                  <a:lnTo>
                    <a:pt x="15973" y="2516"/>
                  </a:lnTo>
                  <a:lnTo>
                    <a:pt x="15924" y="2932"/>
                  </a:lnTo>
                  <a:lnTo>
                    <a:pt x="15875" y="3371"/>
                  </a:lnTo>
                  <a:lnTo>
                    <a:pt x="15802" y="3835"/>
                  </a:lnTo>
                  <a:lnTo>
                    <a:pt x="15704" y="4299"/>
                  </a:lnTo>
                  <a:lnTo>
                    <a:pt x="15558" y="4788"/>
                  </a:lnTo>
                  <a:lnTo>
                    <a:pt x="15411" y="5252"/>
                  </a:lnTo>
                  <a:lnTo>
                    <a:pt x="15216" y="5740"/>
                  </a:lnTo>
                  <a:lnTo>
                    <a:pt x="14996" y="6204"/>
                  </a:lnTo>
                  <a:lnTo>
                    <a:pt x="14752" y="6620"/>
                  </a:lnTo>
                  <a:lnTo>
                    <a:pt x="14459" y="7035"/>
                  </a:lnTo>
                  <a:lnTo>
                    <a:pt x="14141" y="7426"/>
                  </a:lnTo>
                  <a:lnTo>
                    <a:pt x="13799" y="7767"/>
                  </a:lnTo>
                  <a:lnTo>
                    <a:pt x="13604" y="7914"/>
                  </a:lnTo>
                  <a:lnTo>
                    <a:pt x="13409" y="8061"/>
                  </a:lnTo>
                  <a:lnTo>
                    <a:pt x="13213" y="8183"/>
                  </a:lnTo>
                  <a:lnTo>
                    <a:pt x="12993" y="8305"/>
                  </a:lnTo>
                  <a:lnTo>
                    <a:pt x="12774" y="8402"/>
                  </a:lnTo>
                  <a:lnTo>
                    <a:pt x="12529" y="8476"/>
                  </a:lnTo>
                  <a:lnTo>
                    <a:pt x="12529" y="8476"/>
                  </a:lnTo>
                  <a:lnTo>
                    <a:pt x="12823" y="7767"/>
                  </a:lnTo>
                  <a:lnTo>
                    <a:pt x="13042" y="7059"/>
                  </a:lnTo>
                  <a:lnTo>
                    <a:pt x="13262" y="6351"/>
                  </a:lnTo>
                  <a:lnTo>
                    <a:pt x="13433" y="5618"/>
                  </a:lnTo>
                  <a:lnTo>
                    <a:pt x="13555" y="4837"/>
                  </a:lnTo>
                  <a:lnTo>
                    <a:pt x="13677" y="4031"/>
                  </a:lnTo>
                  <a:lnTo>
                    <a:pt x="13751" y="3127"/>
                  </a:lnTo>
                  <a:lnTo>
                    <a:pt x="13799" y="2150"/>
                  </a:lnTo>
                  <a:close/>
                  <a:moveTo>
                    <a:pt x="3249" y="2150"/>
                  </a:moveTo>
                  <a:lnTo>
                    <a:pt x="3298" y="3127"/>
                  </a:lnTo>
                  <a:lnTo>
                    <a:pt x="3371" y="4031"/>
                  </a:lnTo>
                  <a:lnTo>
                    <a:pt x="3493" y="4837"/>
                  </a:lnTo>
                  <a:lnTo>
                    <a:pt x="3615" y="5618"/>
                  </a:lnTo>
                  <a:lnTo>
                    <a:pt x="3786" y="6351"/>
                  </a:lnTo>
                  <a:lnTo>
                    <a:pt x="4006" y="7059"/>
                  </a:lnTo>
                  <a:lnTo>
                    <a:pt x="4226" y="7767"/>
                  </a:lnTo>
                  <a:lnTo>
                    <a:pt x="4519" y="8476"/>
                  </a:lnTo>
                  <a:lnTo>
                    <a:pt x="4274" y="8402"/>
                  </a:lnTo>
                  <a:lnTo>
                    <a:pt x="4055" y="8305"/>
                  </a:lnTo>
                  <a:lnTo>
                    <a:pt x="3835" y="8183"/>
                  </a:lnTo>
                  <a:lnTo>
                    <a:pt x="3639" y="8061"/>
                  </a:lnTo>
                  <a:lnTo>
                    <a:pt x="3444" y="7914"/>
                  </a:lnTo>
                  <a:lnTo>
                    <a:pt x="3249" y="7767"/>
                  </a:lnTo>
                  <a:lnTo>
                    <a:pt x="2907" y="7426"/>
                  </a:lnTo>
                  <a:lnTo>
                    <a:pt x="2589" y="7035"/>
                  </a:lnTo>
                  <a:lnTo>
                    <a:pt x="2296" y="6620"/>
                  </a:lnTo>
                  <a:lnTo>
                    <a:pt x="2052" y="6204"/>
                  </a:lnTo>
                  <a:lnTo>
                    <a:pt x="1832" y="5740"/>
                  </a:lnTo>
                  <a:lnTo>
                    <a:pt x="1637" y="5252"/>
                  </a:lnTo>
                  <a:lnTo>
                    <a:pt x="1490" y="4788"/>
                  </a:lnTo>
                  <a:lnTo>
                    <a:pt x="1344" y="4299"/>
                  </a:lnTo>
                  <a:lnTo>
                    <a:pt x="1246" y="3835"/>
                  </a:lnTo>
                  <a:lnTo>
                    <a:pt x="1173" y="3371"/>
                  </a:lnTo>
                  <a:lnTo>
                    <a:pt x="1124" y="2932"/>
                  </a:lnTo>
                  <a:lnTo>
                    <a:pt x="1075" y="2516"/>
                  </a:lnTo>
                  <a:lnTo>
                    <a:pt x="1075" y="2150"/>
                  </a:lnTo>
                  <a:close/>
                  <a:moveTo>
                    <a:pt x="3737" y="1"/>
                  </a:moveTo>
                  <a:lnTo>
                    <a:pt x="3639" y="25"/>
                  </a:lnTo>
                  <a:lnTo>
                    <a:pt x="3542" y="50"/>
                  </a:lnTo>
                  <a:lnTo>
                    <a:pt x="3444" y="99"/>
                  </a:lnTo>
                  <a:lnTo>
                    <a:pt x="3371" y="147"/>
                  </a:lnTo>
                  <a:lnTo>
                    <a:pt x="3322" y="221"/>
                  </a:lnTo>
                  <a:lnTo>
                    <a:pt x="3249" y="294"/>
                  </a:lnTo>
                  <a:lnTo>
                    <a:pt x="3224" y="392"/>
                  </a:lnTo>
                  <a:lnTo>
                    <a:pt x="3200" y="489"/>
                  </a:lnTo>
                  <a:lnTo>
                    <a:pt x="3224" y="1076"/>
                  </a:lnTo>
                  <a:lnTo>
                    <a:pt x="1075" y="1076"/>
                  </a:lnTo>
                  <a:lnTo>
                    <a:pt x="855" y="1100"/>
                  </a:lnTo>
                  <a:lnTo>
                    <a:pt x="660" y="1149"/>
                  </a:lnTo>
                  <a:lnTo>
                    <a:pt x="489" y="1246"/>
                  </a:lnTo>
                  <a:lnTo>
                    <a:pt x="318" y="1393"/>
                  </a:lnTo>
                  <a:lnTo>
                    <a:pt x="196" y="1540"/>
                  </a:lnTo>
                  <a:lnTo>
                    <a:pt x="98" y="1735"/>
                  </a:lnTo>
                  <a:lnTo>
                    <a:pt x="25" y="1930"/>
                  </a:lnTo>
                  <a:lnTo>
                    <a:pt x="0" y="2150"/>
                  </a:lnTo>
                  <a:lnTo>
                    <a:pt x="25" y="2614"/>
                  </a:lnTo>
                  <a:lnTo>
                    <a:pt x="49" y="3078"/>
                  </a:lnTo>
                  <a:lnTo>
                    <a:pt x="98" y="3518"/>
                  </a:lnTo>
                  <a:lnTo>
                    <a:pt x="171" y="3957"/>
                  </a:lnTo>
                  <a:lnTo>
                    <a:pt x="269" y="4348"/>
                  </a:lnTo>
                  <a:lnTo>
                    <a:pt x="367" y="4739"/>
                  </a:lnTo>
                  <a:lnTo>
                    <a:pt x="489" y="5130"/>
                  </a:lnTo>
                  <a:lnTo>
                    <a:pt x="635" y="5496"/>
                  </a:lnTo>
                  <a:lnTo>
                    <a:pt x="782" y="5838"/>
                  </a:lnTo>
                  <a:lnTo>
                    <a:pt x="928" y="6156"/>
                  </a:lnTo>
                  <a:lnTo>
                    <a:pt x="1099" y="6473"/>
                  </a:lnTo>
                  <a:lnTo>
                    <a:pt x="1295" y="6766"/>
                  </a:lnTo>
                  <a:lnTo>
                    <a:pt x="1466" y="7059"/>
                  </a:lnTo>
                  <a:lnTo>
                    <a:pt x="1661" y="7328"/>
                  </a:lnTo>
                  <a:lnTo>
                    <a:pt x="2076" y="7816"/>
                  </a:lnTo>
                  <a:lnTo>
                    <a:pt x="2516" y="8256"/>
                  </a:lnTo>
                  <a:lnTo>
                    <a:pt x="2931" y="8622"/>
                  </a:lnTo>
                  <a:lnTo>
                    <a:pt x="3346" y="8940"/>
                  </a:lnTo>
                  <a:lnTo>
                    <a:pt x="3762" y="9184"/>
                  </a:lnTo>
                  <a:lnTo>
                    <a:pt x="4152" y="9379"/>
                  </a:lnTo>
                  <a:lnTo>
                    <a:pt x="4519" y="9526"/>
                  </a:lnTo>
                  <a:lnTo>
                    <a:pt x="4836" y="9624"/>
                  </a:lnTo>
                  <a:lnTo>
                    <a:pt x="5105" y="9672"/>
                  </a:lnTo>
                  <a:lnTo>
                    <a:pt x="5422" y="10136"/>
                  </a:lnTo>
                  <a:lnTo>
                    <a:pt x="5764" y="10576"/>
                  </a:lnTo>
                  <a:lnTo>
                    <a:pt x="5935" y="10747"/>
                  </a:lnTo>
                  <a:lnTo>
                    <a:pt x="6131" y="10918"/>
                  </a:lnTo>
                  <a:lnTo>
                    <a:pt x="6326" y="11089"/>
                  </a:lnTo>
                  <a:lnTo>
                    <a:pt x="6546" y="11236"/>
                  </a:lnTo>
                  <a:lnTo>
                    <a:pt x="6766" y="11358"/>
                  </a:lnTo>
                  <a:lnTo>
                    <a:pt x="6985" y="11480"/>
                  </a:lnTo>
                  <a:lnTo>
                    <a:pt x="7230" y="11577"/>
                  </a:lnTo>
                  <a:lnTo>
                    <a:pt x="7474" y="11651"/>
                  </a:lnTo>
                  <a:lnTo>
                    <a:pt x="7718" y="11724"/>
                  </a:lnTo>
                  <a:lnTo>
                    <a:pt x="7987" y="11773"/>
                  </a:lnTo>
                  <a:lnTo>
                    <a:pt x="8255" y="11797"/>
                  </a:lnTo>
                  <a:lnTo>
                    <a:pt x="8793" y="11797"/>
                  </a:lnTo>
                  <a:lnTo>
                    <a:pt x="9061" y="11773"/>
                  </a:lnTo>
                  <a:lnTo>
                    <a:pt x="9330" y="11724"/>
                  </a:lnTo>
                  <a:lnTo>
                    <a:pt x="9574" y="11651"/>
                  </a:lnTo>
                  <a:lnTo>
                    <a:pt x="9818" y="11577"/>
                  </a:lnTo>
                  <a:lnTo>
                    <a:pt x="10063" y="11480"/>
                  </a:lnTo>
                  <a:lnTo>
                    <a:pt x="10283" y="11358"/>
                  </a:lnTo>
                  <a:lnTo>
                    <a:pt x="10502" y="11236"/>
                  </a:lnTo>
                  <a:lnTo>
                    <a:pt x="10722" y="11089"/>
                  </a:lnTo>
                  <a:lnTo>
                    <a:pt x="10918" y="10918"/>
                  </a:lnTo>
                  <a:lnTo>
                    <a:pt x="11113" y="10747"/>
                  </a:lnTo>
                  <a:lnTo>
                    <a:pt x="11284" y="10576"/>
                  </a:lnTo>
                  <a:lnTo>
                    <a:pt x="11626" y="10136"/>
                  </a:lnTo>
                  <a:lnTo>
                    <a:pt x="11943" y="9672"/>
                  </a:lnTo>
                  <a:lnTo>
                    <a:pt x="12212" y="9624"/>
                  </a:lnTo>
                  <a:lnTo>
                    <a:pt x="12529" y="9550"/>
                  </a:lnTo>
                  <a:lnTo>
                    <a:pt x="12896" y="9404"/>
                  </a:lnTo>
                  <a:lnTo>
                    <a:pt x="13287" y="9208"/>
                  </a:lnTo>
                  <a:lnTo>
                    <a:pt x="13702" y="8964"/>
                  </a:lnTo>
                  <a:lnTo>
                    <a:pt x="14117" y="8647"/>
                  </a:lnTo>
                  <a:lnTo>
                    <a:pt x="14557" y="8280"/>
                  </a:lnTo>
                  <a:lnTo>
                    <a:pt x="14972" y="7865"/>
                  </a:lnTo>
                  <a:lnTo>
                    <a:pt x="15387" y="7377"/>
                  </a:lnTo>
                  <a:lnTo>
                    <a:pt x="15582" y="7108"/>
                  </a:lnTo>
                  <a:lnTo>
                    <a:pt x="15753" y="6815"/>
                  </a:lnTo>
                  <a:lnTo>
                    <a:pt x="15949" y="6522"/>
                  </a:lnTo>
                  <a:lnTo>
                    <a:pt x="16120" y="6204"/>
                  </a:lnTo>
                  <a:lnTo>
                    <a:pt x="16266" y="5887"/>
                  </a:lnTo>
                  <a:lnTo>
                    <a:pt x="16413" y="5521"/>
                  </a:lnTo>
                  <a:lnTo>
                    <a:pt x="16559" y="5179"/>
                  </a:lnTo>
                  <a:lnTo>
                    <a:pt x="16681" y="4788"/>
                  </a:lnTo>
                  <a:lnTo>
                    <a:pt x="16779" y="4397"/>
                  </a:lnTo>
                  <a:lnTo>
                    <a:pt x="16877" y="3982"/>
                  </a:lnTo>
                  <a:lnTo>
                    <a:pt x="16950" y="3542"/>
                  </a:lnTo>
                  <a:lnTo>
                    <a:pt x="16999" y="3103"/>
                  </a:lnTo>
                  <a:lnTo>
                    <a:pt x="17023" y="2614"/>
                  </a:lnTo>
                  <a:lnTo>
                    <a:pt x="17048" y="2150"/>
                  </a:lnTo>
                  <a:lnTo>
                    <a:pt x="17023" y="1930"/>
                  </a:lnTo>
                  <a:lnTo>
                    <a:pt x="16950" y="1735"/>
                  </a:lnTo>
                  <a:lnTo>
                    <a:pt x="16852" y="1540"/>
                  </a:lnTo>
                  <a:lnTo>
                    <a:pt x="16730" y="1393"/>
                  </a:lnTo>
                  <a:lnTo>
                    <a:pt x="16559" y="1246"/>
                  </a:lnTo>
                  <a:lnTo>
                    <a:pt x="16388" y="1149"/>
                  </a:lnTo>
                  <a:lnTo>
                    <a:pt x="16193" y="1100"/>
                  </a:lnTo>
                  <a:lnTo>
                    <a:pt x="15973" y="1076"/>
                  </a:lnTo>
                  <a:lnTo>
                    <a:pt x="13824" y="1076"/>
                  </a:lnTo>
                  <a:lnTo>
                    <a:pt x="13848" y="489"/>
                  </a:lnTo>
                  <a:lnTo>
                    <a:pt x="13824" y="392"/>
                  </a:lnTo>
                  <a:lnTo>
                    <a:pt x="13799" y="294"/>
                  </a:lnTo>
                  <a:lnTo>
                    <a:pt x="13726" y="221"/>
                  </a:lnTo>
                  <a:lnTo>
                    <a:pt x="13677" y="147"/>
                  </a:lnTo>
                  <a:lnTo>
                    <a:pt x="13604" y="99"/>
                  </a:lnTo>
                  <a:lnTo>
                    <a:pt x="13506" y="50"/>
                  </a:lnTo>
                  <a:lnTo>
                    <a:pt x="13409" y="25"/>
                  </a:lnTo>
                  <a:lnTo>
                    <a:pt x="1331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9" name="Google Shape;4719;p77"/>
          <p:cNvGrpSpPr/>
          <p:nvPr/>
        </p:nvGrpSpPr>
        <p:grpSpPr>
          <a:xfrm>
            <a:off x="4785360" y="1496958"/>
            <a:ext cx="358351" cy="381822"/>
            <a:chOff x="5970800" y="1619250"/>
            <a:chExt cx="428650" cy="456725"/>
          </a:xfrm>
        </p:grpSpPr>
        <p:sp>
          <p:nvSpPr>
            <p:cNvPr id="4720" name="Google Shape;4720;p77"/>
            <p:cNvSpPr/>
            <p:nvPr/>
          </p:nvSpPr>
          <p:spPr>
            <a:xfrm>
              <a:off x="5970800" y="1674200"/>
              <a:ext cx="377975" cy="377950"/>
            </a:xfrm>
            <a:custGeom>
              <a:rect b="b" l="l" r="r" t="t"/>
              <a:pathLst>
                <a:path extrusionOk="0" h="15118" w="15119">
                  <a:moveTo>
                    <a:pt x="7181" y="0"/>
                  </a:moveTo>
                  <a:lnTo>
                    <a:pt x="6790" y="49"/>
                  </a:lnTo>
                  <a:lnTo>
                    <a:pt x="6424" y="98"/>
                  </a:lnTo>
                  <a:lnTo>
                    <a:pt x="6058" y="147"/>
                  </a:lnTo>
                  <a:lnTo>
                    <a:pt x="5691" y="244"/>
                  </a:lnTo>
                  <a:lnTo>
                    <a:pt x="5325" y="342"/>
                  </a:lnTo>
                  <a:lnTo>
                    <a:pt x="4983" y="464"/>
                  </a:lnTo>
                  <a:lnTo>
                    <a:pt x="4641" y="586"/>
                  </a:lnTo>
                  <a:lnTo>
                    <a:pt x="4299" y="733"/>
                  </a:lnTo>
                  <a:lnTo>
                    <a:pt x="3982" y="904"/>
                  </a:lnTo>
                  <a:lnTo>
                    <a:pt x="3664" y="1099"/>
                  </a:lnTo>
                  <a:lnTo>
                    <a:pt x="3347" y="1295"/>
                  </a:lnTo>
                  <a:lnTo>
                    <a:pt x="3053" y="1490"/>
                  </a:lnTo>
                  <a:lnTo>
                    <a:pt x="2760" y="1734"/>
                  </a:lnTo>
                  <a:lnTo>
                    <a:pt x="2492" y="1954"/>
                  </a:lnTo>
                  <a:lnTo>
                    <a:pt x="2223" y="2223"/>
                  </a:lnTo>
                  <a:lnTo>
                    <a:pt x="1979" y="2467"/>
                  </a:lnTo>
                  <a:lnTo>
                    <a:pt x="1735" y="2760"/>
                  </a:lnTo>
                  <a:lnTo>
                    <a:pt x="1515" y="3029"/>
                  </a:lnTo>
                  <a:lnTo>
                    <a:pt x="1295" y="3322"/>
                  </a:lnTo>
                  <a:lnTo>
                    <a:pt x="1100" y="3639"/>
                  </a:lnTo>
                  <a:lnTo>
                    <a:pt x="929" y="3957"/>
                  </a:lnTo>
                  <a:lnTo>
                    <a:pt x="758" y="4274"/>
                  </a:lnTo>
                  <a:lnTo>
                    <a:pt x="611" y="4616"/>
                  </a:lnTo>
                  <a:lnTo>
                    <a:pt x="465" y="4958"/>
                  </a:lnTo>
                  <a:lnTo>
                    <a:pt x="343" y="5300"/>
                  </a:lnTo>
                  <a:lnTo>
                    <a:pt x="245" y="5666"/>
                  </a:lnTo>
                  <a:lnTo>
                    <a:pt x="172" y="6033"/>
                  </a:lnTo>
                  <a:lnTo>
                    <a:pt x="98" y="6399"/>
                  </a:lnTo>
                  <a:lnTo>
                    <a:pt x="49" y="6790"/>
                  </a:lnTo>
                  <a:lnTo>
                    <a:pt x="25" y="7156"/>
                  </a:lnTo>
                  <a:lnTo>
                    <a:pt x="1" y="7547"/>
                  </a:lnTo>
                  <a:lnTo>
                    <a:pt x="25" y="7938"/>
                  </a:lnTo>
                  <a:lnTo>
                    <a:pt x="49" y="8328"/>
                  </a:lnTo>
                  <a:lnTo>
                    <a:pt x="98" y="8695"/>
                  </a:lnTo>
                  <a:lnTo>
                    <a:pt x="172" y="9085"/>
                  </a:lnTo>
                  <a:lnTo>
                    <a:pt x="245" y="9452"/>
                  </a:lnTo>
                  <a:lnTo>
                    <a:pt x="343" y="9794"/>
                  </a:lnTo>
                  <a:lnTo>
                    <a:pt x="465" y="10160"/>
                  </a:lnTo>
                  <a:lnTo>
                    <a:pt x="611" y="10502"/>
                  </a:lnTo>
                  <a:lnTo>
                    <a:pt x="758" y="10820"/>
                  </a:lnTo>
                  <a:lnTo>
                    <a:pt x="929" y="11161"/>
                  </a:lnTo>
                  <a:lnTo>
                    <a:pt x="1100" y="11479"/>
                  </a:lnTo>
                  <a:lnTo>
                    <a:pt x="1295" y="11772"/>
                  </a:lnTo>
                  <a:lnTo>
                    <a:pt x="1515" y="12065"/>
                  </a:lnTo>
                  <a:lnTo>
                    <a:pt x="1735" y="12358"/>
                  </a:lnTo>
                  <a:lnTo>
                    <a:pt x="1979" y="12627"/>
                  </a:lnTo>
                  <a:lnTo>
                    <a:pt x="2223" y="12895"/>
                  </a:lnTo>
                  <a:lnTo>
                    <a:pt x="2492" y="13140"/>
                  </a:lnTo>
                  <a:lnTo>
                    <a:pt x="2760" y="13384"/>
                  </a:lnTo>
                  <a:lnTo>
                    <a:pt x="3053" y="13604"/>
                  </a:lnTo>
                  <a:lnTo>
                    <a:pt x="3347" y="13824"/>
                  </a:lnTo>
                  <a:lnTo>
                    <a:pt x="3664" y="14019"/>
                  </a:lnTo>
                  <a:lnTo>
                    <a:pt x="3982" y="14190"/>
                  </a:lnTo>
                  <a:lnTo>
                    <a:pt x="4299" y="14361"/>
                  </a:lnTo>
                  <a:lnTo>
                    <a:pt x="4641" y="14507"/>
                  </a:lnTo>
                  <a:lnTo>
                    <a:pt x="4983" y="14654"/>
                  </a:lnTo>
                  <a:lnTo>
                    <a:pt x="5325" y="14776"/>
                  </a:lnTo>
                  <a:lnTo>
                    <a:pt x="5691" y="14874"/>
                  </a:lnTo>
                  <a:lnTo>
                    <a:pt x="6058" y="14947"/>
                  </a:lnTo>
                  <a:lnTo>
                    <a:pt x="6424" y="15020"/>
                  </a:lnTo>
                  <a:lnTo>
                    <a:pt x="6790" y="15069"/>
                  </a:lnTo>
                  <a:lnTo>
                    <a:pt x="7181" y="15094"/>
                  </a:lnTo>
                  <a:lnTo>
                    <a:pt x="7572" y="15118"/>
                  </a:lnTo>
                  <a:lnTo>
                    <a:pt x="7963" y="15094"/>
                  </a:lnTo>
                  <a:lnTo>
                    <a:pt x="8329" y="15069"/>
                  </a:lnTo>
                  <a:lnTo>
                    <a:pt x="8720" y="15020"/>
                  </a:lnTo>
                  <a:lnTo>
                    <a:pt x="9086" y="14947"/>
                  </a:lnTo>
                  <a:lnTo>
                    <a:pt x="9452" y="14874"/>
                  </a:lnTo>
                  <a:lnTo>
                    <a:pt x="9819" y="14776"/>
                  </a:lnTo>
                  <a:lnTo>
                    <a:pt x="10161" y="14654"/>
                  </a:lnTo>
                  <a:lnTo>
                    <a:pt x="10503" y="14507"/>
                  </a:lnTo>
                  <a:lnTo>
                    <a:pt x="10844" y="14361"/>
                  </a:lnTo>
                  <a:lnTo>
                    <a:pt x="11162" y="14190"/>
                  </a:lnTo>
                  <a:lnTo>
                    <a:pt x="11479" y="14019"/>
                  </a:lnTo>
                  <a:lnTo>
                    <a:pt x="11797" y="13824"/>
                  </a:lnTo>
                  <a:lnTo>
                    <a:pt x="12090" y="13604"/>
                  </a:lnTo>
                  <a:lnTo>
                    <a:pt x="12383" y="13384"/>
                  </a:lnTo>
                  <a:lnTo>
                    <a:pt x="12652" y="13140"/>
                  </a:lnTo>
                  <a:lnTo>
                    <a:pt x="12920" y="12895"/>
                  </a:lnTo>
                  <a:lnTo>
                    <a:pt x="13165" y="12627"/>
                  </a:lnTo>
                  <a:lnTo>
                    <a:pt x="13409" y="12358"/>
                  </a:lnTo>
                  <a:lnTo>
                    <a:pt x="13629" y="12065"/>
                  </a:lnTo>
                  <a:lnTo>
                    <a:pt x="13824" y="11772"/>
                  </a:lnTo>
                  <a:lnTo>
                    <a:pt x="14019" y="11479"/>
                  </a:lnTo>
                  <a:lnTo>
                    <a:pt x="14215" y="11161"/>
                  </a:lnTo>
                  <a:lnTo>
                    <a:pt x="14386" y="10820"/>
                  </a:lnTo>
                  <a:lnTo>
                    <a:pt x="14532" y="10502"/>
                  </a:lnTo>
                  <a:lnTo>
                    <a:pt x="14654" y="10160"/>
                  </a:lnTo>
                  <a:lnTo>
                    <a:pt x="14777" y="9794"/>
                  </a:lnTo>
                  <a:lnTo>
                    <a:pt x="14899" y="9452"/>
                  </a:lnTo>
                  <a:lnTo>
                    <a:pt x="14972" y="9085"/>
                  </a:lnTo>
                  <a:lnTo>
                    <a:pt x="15045" y="8695"/>
                  </a:lnTo>
                  <a:lnTo>
                    <a:pt x="15094" y="8328"/>
                  </a:lnTo>
                  <a:lnTo>
                    <a:pt x="15118" y="7938"/>
                  </a:lnTo>
                  <a:lnTo>
                    <a:pt x="15118" y="7547"/>
                  </a:lnTo>
                  <a:lnTo>
                    <a:pt x="15094" y="6936"/>
                  </a:lnTo>
                  <a:lnTo>
                    <a:pt x="15021" y="6326"/>
                  </a:lnTo>
                  <a:lnTo>
                    <a:pt x="14899" y="5740"/>
                  </a:lnTo>
                  <a:lnTo>
                    <a:pt x="14728" y="5178"/>
                  </a:lnTo>
                  <a:lnTo>
                    <a:pt x="14532" y="4616"/>
                  </a:lnTo>
                  <a:lnTo>
                    <a:pt x="14288" y="4079"/>
                  </a:lnTo>
                  <a:lnTo>
                    <a:pt x="13995" y="3590"/>
                  </a:lnTo>
                  <a:lnTo>
                    <a:pt x="13653" y="3102"/>
                  </a:lnTo>
                  <a:lnTo>
                    <a:pt x="13458" y="3053"/>
                  </a:lnTo>
                  <a:lnTo>
                    <a:pt x="12163" y="4347"/>
                  </a:lnTo>
                  <a:lnTo>
                    <a:pt x="12383" y="4689"/>
                  </a:lnTo>
                  <a:lnTo>
                    <a:pt x="12578" y="5056"/>
                  </a:lnTo>
                  <a:lnTo>
                    <a:pt x="12749" y="5446"/>
                  </a:lnTo>
                  <a:lnTo>
                    <a:pt x="12896" y="5837"/>
                  </a:lnTo>
                  <a:lnTo>
                    <a:pt x="13018" y="6252"/>
                  </a:lnTo>
                  <a:lnTo>
                    <a:pt x="13091" y="6668"/>
                  </a:lnTo>
                  <a:lnTo>
                    <a:pt x="13165" y="7107"/>
                  </a:lnTo>
                  <a:lnTo>
                    <a:pt x="13165" y="7547"/>
                  </a:lnTo>
                  <a:lnTo>
                    <a:pt x="13140" y="8133"/>
                  </a:lnTo>
                  <a:lnTo>
                    <a:pt x="13067" y="8695"/>
                  </a:lnTo>
                  <a:lnTo>
                    <a:pt x="12920" y="9208"/>
                  </a:lnTo>
                  <a:lnTo>
                    <a:pt x="12725" y="9745"/>
                  </a:lnTo>
                  <a:lnTo>
                    <a:pt x="12505" y="10233"/>
                  </a:lnTo>
                  <a:lnTo>
                    <a:pt x="12212" y="10673"/>
                  </a:lnTo>
                  <a:lnTo>
                    <a:pt x="11895" y="11113"/>
                  </a:lnTo>
                  <a:lnTo>
                    <a:pt x="11528" y="11503"/>
                  </a:lnTo>
                  <a:lnTo>
                    <a:pt x="11138" y="11870"/>
                  </a:lnTo>
                  <a:lnTo>
                    <a:pt x="10698" y="12187"/>
                  </a:lnTo>
                  <a:lnTo>
                    <a:pt x="10234" y="12480"/>
                  </a:lnTo>
                  <a:lnTo>
                    <a:pt x="9745" y="12725"/>
                  </a:lnTo>
                  <a:lnTo>
                    <a:pt x="9233" y="12895"/>
                  </a:lnTo>
                  <a:lnTo>
                    <a:pt x="8695" y="13042"/>
                  </a:lnTo>
                  <a:lnTo>
                    <a:pt x="8133" y="13140"/>
                  </a:lnTo>
                  <a:lnTo>
                    <a:pt x="7572" y="13164"/>
                  </a:lnTo>
                  <a:lnTo>
                    <a:pt x="6986" y="13140"/>
                  </a:lnTo>
                  <a:lnTo>
                    <a:pt x="6448" y="13042"/>
                  </a:lnTo>
                  <a:lnTo>
                    <a:pt x="5911" y="12895"/>
                  </a:lnTo>
                  <a:lnTo>
                    <a:pt x="5398" y="12725"/>
                  </a:lnTo>
                  <a:lnTo>
                    <a:pt x="4910" y="12480"/>
                  </a:lnTo>
                  <a:lnTo>
                    <a:pt x="4446" y="12187"/>
                  </a:lnTo>
                  <a:lnTo>
                    <a:pt x="4006" y="11870"/>
                  </a:lnTo>
                  <a:lnTo>
                    <a:pt x="3615" y="11503"/>
                  </a:lnTo>
                  <a:lnTo>
                    <a:pt x="3249" y="11113"/>
                  </a:lnTo>
                  <a:lnTo>
                    <a:pt x="2931" y="10673"/>
                  </a:lnTo>
                  <a:lnTo>
                    <a:pt x="2638" y="10233"/>
                  </a:lnTo>
                  <a:lnTo>
                    <a:pt x="2418" y="9745"/>
                  </a:lnTo>
                  <a:lnTo>
                    <a:pt x="2223" y="9208"/>
                  </a:lnTo>
                  <a:lnTo>
                    <a:pt x="2077" y="8695"/>
                  </a:lnTo>
                  <a:lnTo>
                    <a:pt x="2003" y="8133"/>
                  </a:lnTo>
                  <a:lnTo>
                    <a:pt x="1954" y="7547"/>
                  </a:lnTo>
                  <a:lnTo>
                    <a:pt x="2003" y="6985"/>
                  </a:lnTo>
                  <a:lnTo>
                    <a:pt x="2077" y="6423"/>
                  </a:lnTo>
                  <a:lnTo>
                    <a:pt x="2223" y="5886"/>
                  </a:lnTo>
                  <a:lnTo>
                    <a:pt x="2418" y="5373"/>
                  </a:lnTo>
                  <a:lnTo>
                    <a:pt x="2638" y="4885"/>
                  </a:lnTo>
                  <a:lnTo>
                    <a:pt x="2931" y="4421"/>
                  </a:lnTo>
                  <a:lnTo>
                    <a:pt x="3249" y="4005"/>
                  </a:lnTo>
                  <a:lnTo>
                    <a:pt x="3615" y="3590"/>
                  </a:lnTo>
                  <a:lnTo>
                    <a:pt x="4006" y="3224"/>
                  </a:lnTo>
                  <a:lnTo>
                    <a:pt x="4446" y="2906"/>
                  </a:lnTo>
                  <a:lnTo>
                    <a:pt x="4910" y="2638"/>
                  </a:lnTo>
                  <a:lnTo>
                    <a:pt x="5398" y="2394"/>
                  </a:lnTo>
                  <a:lnTo>
                    <a:pt x="5911" y="2198"/>
                  </a:lnTo>
                  <a:lnTo>
                    <a:pt x="6448" y="2076"/>
                  </a:lnTo>
                  <a:lnTo>
                    <a:pt x="6986" y="1978"/>
                  </a:lnTo>
                  <a:lnTo>
                    <a:pt x="7572" y="1954"/>
                  </a:lnTo>
                  <a:lnTo>
                    <a:pt x="8011" y="1978"/>
                  </a:lnTo>
                  <a:lnTo>
                    <a:pt x="8451" y="2027"/>
                  </a:lnTo>
                  <a:lnTo>
                    <a:pt x="8866" y="2100"/>
                  </a:lnTo>
                  <a:lnTo>
                    <a:pt x="9281" y="2223"/>
                  </a:lnTo>
                  <a:lnTo>
                    <a:pt x="9672" y="2369"/>
                  </a:lnTo>
                  <a:lnTo>
                    <a:pt x="10063" y="2540"/>
                  </a:lnTo>
                  <a:lnTo>
                    <a:pt x="10429" y="2735"/>
                  </a:lnTo>
                  <a:lnTo>
                    <a:pt x="10771" y="2955"/>
                  </a:lnTo>
                  <a:lnTo>
                    <a:pt x="11943" y="1807"/>
                  </a:lnTo>
                  <a:lnTo>
                    <a:pt x="11846" y="1343"/>
                  </a:lnTo>
                  <a:lnTo>
                    <a:pt x="11382" y="1026"/>
                  </a:lnTo>
                  <a:lnTo>
                    <a:pt x="10893" y="782"/>
                  </a:lnTo>
                  <a:lnTo>
                    <a:pt x="10380" y="537"/>
                  </a:lnTo>
                  <a:lnTo>
                    <a:pt x="9843" y="342"/>
                  </a:lnTo>
                  <a:lnTo>
                    <a:pt x="9306" y="195"/>
                  </a:lnTo>
                  <a:lnTo>
                    <a:pt x="8744" y="98"/>
                  </a:lnTo>
                  <a:lnTo>
                    <a:pt x="8158" y="25"/>
                  </a:lnTo>
                  <a:lnTo>
                    <a:pt x="75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7"/>
            <p:cNvSpPr/>
            <p:nvPr/>
          </p:nvSpPr>
          <p:spPr>
            <a:xfrm>
              <a:off x="6068500" y="1771875"/>
              <a:ext cx="182575" cy="182600"/>
            </a:xfrm>
            <a:custGeom>
              <a:rect b="b" l="l" r="r" t="t"/>
              <a:pathLst>
                <a:path extrusionOk="0" h="7304" w="7303">
                  <a:moveTo>
                    <a:pt x="3664" y="1"/>
                  </a:moveTo>
                  <a:lnTo>
                    <a:pt x="3297" y="25"/>
                  </a:lnTo>
                  <a:lnTo>
                    <a:pt x="2931" y="74"/>
                  </a:lnTo>
                  <a:lnTo>
                    <a:pt x="2565" y="147"/>
                  </a:lnTo>
                  <a:lnTo>
                    <a:pt x="2247" y="294"/>
                  </a:lnTo>
                  <a:lnTo>
                    <a:pt x="1930" y="440"/>
                  </a:lnTo>
                  <a:lnTo>
                    <a:pt x="1612" y="611"/>
                  </a:lnTo>
                  <a:lnTo>
                    <a:pt x="1344" y="831"/>
                  </a:lnTo>
                  <a:lnTo>
                    <a:pt x="1075" y="1075"/>
                  </a:lnTo>
                  <a:lnTo>
                    <a:pt x="831" y="1320"/>
                  </a:lnTo>
                  <a:lnTo>
                    <a:pt x="635" y="1613"/>
                  </a:lnTo>
                  <a:lnTo>
                    <a:pt x="440" y="1906"/>
                  </a:lnTo>
                  <a:lnTo>
                    <a:pt x="293" y="2223"/>
                  </a:lnTo>
                  <a:lnTo>
                    <a:pt x="171" y="2565"/>
                  </a:lnTo>
                  <a:lnTo>
                    <a:pt x="74" y="2907"/>
                  </a:lnTo>
                  <a:lnTo>
                    <a:pt x="25" y="3273"/>
                  </a:lnTo>
                  <a:lnTo>
                    <a:pt x="0" y="3640"/>
                  </a:lnTo>
                  <a:lnTo>
                    <a:pt x="25" y="4031"/>
                  </a:lnTo>
                  <a:lnTo>
                    <a:pt x="74" y="4373"/>
                  </a:lnTo>
                  <a:lnTo>
                    <a:pt x="171" y="4739"/>
                  </a:lnTo>
                  <a:lnTo>
                    <a:pt x="293" y="5081"/>
                  </a:lnTo>
                  <a:lnTo>
                    <a:pt x="440" y="5398"/>
                  </a:lnTo>
                  <a:lnTo>
                    <a:pt x="635" y="5691"/>
                  </a:lnTo>
                  <a:lnTo>
                    <a:pt x="831" y="5960"/>
                  </a:lnTo>
                  <a:lnTo>
                    <a:pt x="1075" y="6229"/>
                  </a:lnTo>
                  <a:lnTo>
                    <a:pt x="1344" y="6473"/>
                  </a:lnTo>
                  <a:lnTo>
                    <a:pt x="1612" y="6668"/>
                  </a:lnTo>
                  <a:lnTo>
                    <a:pt x="1930" y="6864"/>
                  </a:lnTo>
                  <a:lnTo>
                    <a:pt x="2247" y="7010"/>
                  </a:lnTo>
                  <a:lnTo>
                    <a:pt x="2565" y="7132"/>
                  </a:lnTo>
                  <a:lnTo>
                    <a:pt x="2931" y="7230"/>
                  </a:lnTo>
                  <a:lnTo>
                    <a:pt x="3297" y="7279"/>
                  </a:lnTo>
                  <a:lnTo>
                    <a:pt x="3664" y="7303"/>
                  </a:lnTo>
                  <a:lnTo>
                    <a:pt x="4030" y="7279"/>
                  </a:lnTo>
                  <a:lnTo>
                    <a:pt x="4396" y="7230"/>
                  </a:lnTo>
                  <a:lnTo>
                    <a:pt x="4738" y="7132"/>
                  </a:lnTo>
                  <a:lnTo>
                    <a:pt x="5080" y="7010"/>
                  </a:lnTo>
                  <a:lnTo>
                    <a:pt x="5398" y="6864"/>
                  </a:lnTo>
                  <a:lnTo>
                    <a:pt x="5691" y="6668"/>
                  </a:lnTo>
                  <a:lnTo>
                    <a:pt x="5984" y="6473"/>
                  </a:lnTo>
                  <a:lnTo>
                    <a:pt x="6253" y="6229"/>
                  </a:lnTo>
                  <a:lnTo>
                    <a:pt x="6472" y="5960"/>
                  </a:lnTo>
                  <a:lnTo>
                    <a:pt x="6692" y="5691"/>
                  </a:lnTo>
                  <a:lnTo>
                    <a:pt x="6863" y="5398"/>
                  </a:lnTo>
                  <a:lnTo>
                    <a:pt x="7034" y="5081"/>
                  </a:lnTo>
                  <a:lnTo>
                    <a:pt x="7156" y="4739"/>
                  </a:lnTo>
                  <a:lnTo>
                    <a:pt x="7230" y="4373"/>
                  </a:lnTo>
                  <a:lnTo>
                    <a:pt x="7303" y="4031"/>
                  </a:lnTo>
                  <a:lnTo>
                    <a:pt x="7303" y="3640"/>
                  </a:lnTo>
                  <a:lnTo>
                    <a:pt x="7303" y="3396"/>
                  </a:lnTo>
                  <a:lnTo>
                    <a:pt x="7278" y="3176"/>
                  </a:lnTo>
                  <a:lnTo>
                    <a:pt x="7254" y="2932"/>
                  </a:lnTo>
                  <a:lnTo>
                    <a:pt x="7181" y="2712"/>
                  </a:lnTo>
                  <a:lnTo>
                    <a:pt x="7132" y="2492"/>
                  </a:lnTo>
                  <a:lnTo>
                    <a:pt x="7034" y="2272"/>
                  </a:lnTo>
                  <a:lnTo>
                    <a:pt x="6839" y="1857"/>
                  </a:lnTo>
                  <a:lnTo>
                    <a:pt x="5325" y="3347"/>
                  </a:lnTo>
                  <a:lnTo>
                    <a:pt x="5349" y="3640"/>
                  </a:lnTo>
                  <a:lnTo>
                    <a:pt x="5349" y="3811"/>
                  </a:lnTo>
                  <a:lnTo>
                    <a:pt x="5325" y="3982"/>
                  </a:lnTo>
                  <a:lnTo>
                    <a:pt x="5276" y="4153"/>
                  </a:lnTo>
                  <a:lnTo>
                    <a:pt x="5227" y="4299"/>
                  </a:lnTo>
                  <a:lnTo>
                    <a:pt x="5154" y="4446"/>
                  </a:lnTo>
                  <a:lnTo>
                    <a:pt x="5080" y="4592"/>
                  </a:lnTo>
                  <a:lnTo>
                    <a:pt x="4983" y="4739"/>
                  </a:lnTo>
                  <a:lnTo>
                    <a:pt x="4860" y="4861"/>
                  </a:lnTo>
                  <a:lnTo>
                    <a:pt x="4738" y="4959"/>
                  </a:lnTo>
                  <a:lnTo>
                    <a:pt x="4616" y="5056"/>
                  </a:lnTo>
                  <a:lnTo>
                    <a:pt x="4470" y="5154"/>
                  </a:lnTo>
                  <a:lnTo>
                    <a:pt x="4323" y="5203"/>
                  </a:lnTo>
                  <a:lnTo>
                    <a:pt x="4177" y="5276"/>
                  </a:lnTo>
                  <a:lnTo>
                    <a:pt x="4006" y="5301"/>
                  </a:lnTo>
                  <a:lnTo>
                    <a:pt x="3835" y="5349"/>
                  </a:lnTo>
                  <a:lnTo>
                    <a:pt x="3493" y="5349"/>
                  </a:lnTo>
                  <a:lnTo>
                    <a:pt x="3322" y="5301"/>
                  </a:lnTo>
                  <a:lnTo>
                    <a:pt x="3151" y="5276"/>
                  </a:lnTo>
                  <a:lnTo>
                    <a:pt x="3004" y="5203"/>
                  </a:lnTo>
                  <a:lnTo>
                    <a:pt x="2858" y="5154"/>
                  </a:lnTo>
                  <a:lnTo>
                    <a:pt x="2711" y="5056"/>
                  </a:lnTo>
                  <a:lnTo>
                    <a:pt x="2589" y="4959"/>
                  </a:lnTo>
                  <a:lnTo>
                    <a:pt x="2467" y="4861"/>
                  </a:lnTo>
                  <a:lnTo>
                    <a:pt x="2345" y="4739"/>
                  </a:lnTo>
                  <a:lnTo>
                    <a:pt x="2247" y="4592"/>
                  </a:lnTo>
                  <a:lnTo>
                    <a:pt x="2174" y="4446"/>
                  </a:lnTo>
                  <a:lnTo>
                    <a:pt x="2101" y="4299"/>
                  </a:lnTo>
                  <a:lnTo>
                    <a:pt x="2027" y="4153"/>
                  </a:lnTo>
                  <a:lnTo>
                    <a:pt x="2003" y="3982"/>
                  </a:lnTo>
                  <a:lnTo>
                    <a:pt x="1979" y="3811"/>
                  </a:lnTo>
                  <a:lnTo>
                    <a:pt x="1954" y="3640"/>
                  </a:lnTo>
                  <a:lnTo>
                    <a:pt x="1979" y="3469"/>
                  </a:lnTo>
                  <a:lnTo>
                    <a:pt x="2003" y="3298"/>
                  </a:lnTo>
                  <a:lnTo>
                    <a:pt x="2027" y="3151"/>
                  </a:lnTo>
                  <a:lnTo>
                    <a:pt x="2101" y="2980"/>
                  </a:lnTo>
                  <a:lnTo>
                    <a:pt x="2174" y="2834"/>
                  </a:lnTo>
                  <a:lnTo>
                    <a:pt x="2247" y="2687"/>
                  </a:lnTo>
                  <a:lnTo>
                    <a:pt x="2345" y="2565"/>
                  </a:lnTo>
                  <a:lnTo>
                    <a:pt x="2467" y="2443"/>
                  </a:lnTo>
                  <a:lnTo>
                    <a:pt x="2589" y="2345"/>
                  </a:lnTo>
                  <a:lnTo>
                    <a:pt x="2711" y="2248"/>
                  </a:lnTo>
                  <a:lnTo>
                    <a:pt x="2858" y="2150"/>
                  </a:lnTo>
                  <a:lnTo>
                    <a:pt x="3004" y="2077"/>
                  </a:lnTo>
                  <a:lnTo>
                    <a:pt x="3151" y="2028"/>
                  </a:lnTo>
                  <a:lnTo>
                    <a:pt x="3322" y="1979"/>
                  </a:lnTo>
                  <a:lnTo>
                    <a:pt x="3493" y="1955"/>
                  </a:lnTo>
                  <a:lnTo>
                    <a:pt x="3664" y="1955"/>
                  </a:lnTo>
                  <a:lnTo>
                    <a:pt x="3957" y="1979"/>
                  </a:lnTo>
                  <a:lnTo>
                    <a:pt x="5447" y="465"/>
                  </a:lnTo>
                  <a:lnTo>
                    <a:pt x="5056" y="269"/>
                  </a:lnTo>
                  <a:lnTo>
                    <a:pt x="4836" y="196"/>
                  </a:lnTo>
                  <a:lnTo>
                    <a:pt x="4616" y="123"/>
                  </a:lnTo>
                  <a:lnTo>
                    <a:pt x="4372" y="74"/>
                  </a:lnTo>
                  <a:lnTo>
                    <a:pt x="4152" y="25"/>
                  </a:lnTo>
                  <a:lnTo>
                    <a:pt x="39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7"/>
            <p:cNvSpPr/>
            <p:nvPr/>
          </p:nvSpPr>
          <p:spPr>
            <a:xfrm>
              <a:off x="5981175" y="2005125"/>
              <a:ext cx="75125" cy="70850"/>
            </a:xfrm>
            <a:custGeom>
              <a:rect b="b" l="l" r="r" t="t"/>
              <a:pathLst>
                <a:path extrusionOk="0" h="2834" w="3005">
                  <a:moveTo>
                    <a:pt x="1466" y="0"/>
                  </a:moveTo>
                  <a:lnTo>
                    <a:pt x="294" y="1173"/>
                  </a:lnTo>
                  <a:lnTo>
                    <a:pt x="172" y="1319"/>
                  </a:lnTo>
                  <a:lnTo>
                    <a:pt x="74" y="1490"/>
                  </a:lnTo>
                  <a:lnTo>
                    <a:pt x="25" y="1661"/>
                  </a:lnTo>
                  <a:lnTo>
                    <a:pt x="1" y="1857"/>
                  </a:lnTo>
                  <a:lnTo>
                    <a:pt x="25" y="2052"/>
                  </a:lnTo>
                  <a:lnTo>
                    <a:pt x="74" y="2223"/>
                  </a:lnTo>
                  <a:lnTo>
                    <a:pt x="172" y="2394"/>
                  </a:lnTo>
                  <a:lnTo>
                    <a:pt x="294" y="2540"/>
                  </a:lnTo>
                  <a:lnTo>
                    <a:pt x="440" y="2663"/>
                  </a:lnTo>
                  <a:lnTo>
                    <a:pt x="611" y="2760"/>
                  </a:lnTo>
                  <a:lnTo>
                    <a:pt x="807" y="2809"/>
                  </a:lnTo>
                  <a:lnTo>
                    <a:pt x="978" y="2833"/>
                  </a:lnTo>
                  <a:lnTo>
                    <a:pt x="1173" y="2809"/>
                  </a:lnTo>
                  <a:lnTo>
                    <a:pt x="1344" y="2760"/>
                  </a:lnTo>
                  <a:lnTo>
                    <a:pt x="1515" y="2663"/>
                  </a:lnTo>
                  <a:lnTo>
                    <a:pt x="1686" y="2540"/>
                  </a:lnTo>
                  <a:lnTo>
                    <a:pt x="2858" y="1368"/>
                  </a:lnTo>
                  <a:lnTo>
                    <a:pt x="3005" y="1197"/>
                  </a:lnTo>
                  <a:lnTo>
                    <a:pt x="2590" y="928"/>
                  </a:lnTo>
                  <a:lnTo>
                    <a:pt x="2199" y="635"/>
                  </a:lnTo>
                  <a:lnTo>
                    <a:pt x="1808" y="342"/>
                  </a:lnTo>
                  <a:lnTo>
                    <a:pt x="14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7"/>
            <p:cNvSpPr/>
            <p:nvPr/>
          </p:nvSpPr>
          <p:spPr>
            <a:xfrm>
              <a:off x="6263875" y="2005125"/>
              <a:ext cx="74525" cy="70850"/>
            </a:xfrm>
            <a:custGeom>
              <a:rect b="b" l="l" r="r" t="t"/>
              <a:pathLst>
                <a:path extrusionOk="0" h="2834" w="2981">
                  <a:moveTo>
                    <a:pt x="1539" y="0"/>
                  </a:moveTo>
                  <a:lnTo>
                    <a:pt x="1173" y="342"/>
                  </a:lnTo>
                  <a:lnTo>
                    <a:pt x="807" y="635"/>
                  </a:lnTo>
                  <a:lnTo>
                    <a:pt x="416" y="928"/>
                  </a:lnTo>
                  <a:lnTo>
                    <a:pt x="1" y="1197"/>
                  </a:lnTo>
                  <a:lnTo>
                    <a:pt x="123" y="1368"/>
                  </a:lnTo>
                  <a:lnTo>
                    <a:pt x="1319" y="2540"/>
                  </a:lnTo>
                  <a:lnTo>
                    <a:pt x="1466" y="2663"/>
                  </a:lnTo>
                  <a:lnTo>
                    <a:pt x="1637" y="2760"/>
                  </a:lnTo>
                  <a:lnTo>
                    <a:pt x="1832" y="2809"/>
                  </a:lnTo>
                  <a:lnTo>
                    <a:pt x="2003" y="2833"/>
                  </a:lnTo>
                  <a:lnTo>
                    <a:pt x="2199" y="2809"/>
                  </a:lnTo>
                  <a:lnTo>
                    <a:pt x="2370" y="2760"/>
                  </a:lnTo>
                  <a:lnTo>
                    <a:pt x="2541" y="2663"/>
                  </a:lnTo>
                  <a:lnTo>
                    <a:pt x="2712" y="2540"/>
                  </a:lnTo>
                  <a:lnTo>
                    <a:pt x="2834" y="2394"/>
                  </a:lnTo>
                  <a:lnTo>
                    <a:pt x="2931" y="2223"/>
                  </a:lnTo>
                  <a:lnTo>
                    <a:pt x="2980" y="2052"/>
                  </a:lnTo>
                  <a:lnTo>
                    <a:pt x="2980" y="1857"/>
                  </a:lnTo>
                  <a:lnTo>
                    <a:pt x="2980" y="1661"/>
                  </a:lnTo>
                  <a:lnTo>
                    <a:pt x="2931" y="1490"/>
                  </a:lnTo>
                  <a:lnTo>
                    <a:pt x="2834" y="1319"/>
                  </a:lnTo>
                  <a:lnTo>
                    <a:pt x="2712" y="1173"/>
                  </a:lnTo>
                  <a:lnTo>
                    <a:pt x="15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7"/>
            <p:cNvSpPr/>
            <p:nvPr/>
          </p:nvSpPr>
          <p:spPr>
            <a:xfrm>
              <a:off x="6147875" y="1619250"/>
              <a:ext cx="251575" cy="255850"/>
            </a:xfrm>
            <a:custGeom>
              <a:rect b="b" l="l" r="r" t="t"/>
              <a:pathLst>
                <a:path extrusionOk="0" h="10234" w="10063">
                  <a:moveTo>
                    <a:pt x="7352" y="0"/>
                  </a:moveTo>
                  <a:lnTo>
                    <a:pt x="7254" y="24"/>
                  </a:lnTo>
                  <a:lnTo>
                    <a:pt x="7181" y="73"/>
                  </a:lnTo>
                  <a:lnTo>
                    <a:pt x="7083" y="147"/>
                  </a:lnTo>
                  <a:lnTo>
                    <a:pt x="5447" y="1758"/>
                  </a:lnTo>
                  <a:lnTo>
                    <a:pt x="5373" y="1856"/>
                  </a:lnTo>
                  <a:lnTo>
                    <a:pt x="5300" y="1978"/>
                  </a:lnTo>
                  <a:lnTo>
                    <a:pt x="5227" y="2125"/>
                  </a:lnTo>
                  <a:lnTo>
                    <a:pt x="5178" y="2247"/>
                  </a:lnTo>
                  <a:lnTo>
                    <a:pt x="5154" y="2393"/>
                  </a:lnTo>
                  <a:lnTo>
                    <a:pt x="5129" y="2540"/>
                  </a:lnTo>
                  <a:lnTo>
                    <a:pt x="5129" y="2687"/>
                  </a:lnTo>
                  <a:lnTo>
                    <a:pt x="5129" y="2809"/>
                  </a:lnTo>
                  <a:lnTo>
                    <a:pt x="5349" y="3981"/>
                  </a:lnTo>
                  <a:lnTo>
                    <a:pt x="5398" y="4152"/>
                  </a:lnTo>
                  <a:lnTo>
                    <a:pt x="147" y="9403"/>
                  </a:lnTo>
                  <a:lnTo>
                    <a:pt x="74" y="9476"/>
                  </a:lnTo>
                  <a:lnTo>
                    <a:pt x="25" y="9574"/>
                  </a:lnTo>
                  <a:lnTo>
                    <a:pt x="0" y="9672"/>
                  </a:lnTo>
                  <a:lnTo>
                    <a:pt x="0" y="9745"/>
                  </a:lnTo>
                  <a:lnTo>
                    <a:pt x="0" y="9843"/>
                  </a:lnTo>
                  <a:lnTo>
                    <a:pt x="25" y="9940"/>
                  </a:lnTo>
                  <a:lnTo>
                    <a:pt x="74" y="10013"/>
                  </a:lnTo>
                  <a:lnTo>
                    <a:pt x="147" y="10087"/>
                  </a:lnTo>
                  <a:lnTo>
                    <a:pt x="220" y="10160"/>
                  </a:lnTo>
                  <a:lnTo>
                    <a:pt x="293" y="10209"/>
                  </a:lnTo>
                  <a:lnTo>
                    <a:pt x="391" y="10233"/>
                  </a:lnTo>
                  <a:lnTo>
                    <a:pt x="586" y="10233"/>
                  </a:lnTo>
                  <a:lnTo>
                    <a:pt x="660" y="10209"/>
                  </a:lnTo>
                  <a:lnTo>
                    <a:pt x="757" y="10160"/>
                  </a:lnTo>
                  <a:lnTo>
                    <a:pt x="831" y="10087"/>
                  </a:lnTo>
                  <a:lnTo>
                    <a:pt x="6204" y="4738"/>
                  </a:lnTo>
                  <a:lnTo>
                    <a:pt x="7254" y="4909"/>
                  </a:lnTo>
                  <a:lnTo>
                    <a:pt x="7376" y="4933"/>
                  </a:lnTo>
                  <a:lnTo>
                    <a:pt x="7523" y="4933"/>
                  </a:lnTo>
                  <a:lnTo>
                    <a:pt x="7645" y="4909"/>
                  </a:lnTo>
                  <a:lnTo>
                    <a:pt x="7791" y="4860"/>
                  </a:lnTo>
                  <a:lnTo>
                    <a:pt x="7938" y="4811"/>
                  </a:lnTo>
                  <a:lnTo>
                    <a:pt x="8060" y="4763"/>
                  </a:lnTo>
                  <a:lnTo>
                    <a:pt x="8182" y="4689"/>
                  </a:lnTo>
                  <a:lnTo>
                    <a:pt x="8280" y="4592"/>
                  </a:lnTo>
                  <a:lnTo>
                    <a:pt x="9916" y="2955"/>
                  </a:lnTo>
                  <a:lnTo>
                    <a:pt x="9989" y="2882"/>
                  </a:lnTo>
                  <a:lnTo>
                    <a:pt x="10038" y="2784"/>
                  </a:lnTo>
                  <a:lnTo>
                    <a:pt x="10063" y="2711"/>
                  </a:lnTo>
                  <a:lnTo>
                    <a:pt x="10038" y="2613"/>
                  </a:lnTo>
                  <a:lnTo>
                    <a:pt x="10014" y="2564"/>
                  </a:lnTo>
                  <a:lnTo>
                    <a:pt x="9940" y="2491"/>
                  </a:lnTo>
                  <a:lnTo>
                    <a:pt x="9843" y="2442"/>
                  </a:lnTo>
                  <a:lnTo>
                    <a:pt x="9745" y="2418"/>
                  </a:lnTo>
                  <a:lnTo>
                    <a:pt x="8695" y="2223"/>
                  </a:lnTo>
                  <a:lnTo>
                    <a:pt x="9721" y="1197"/>
                  </a:lnTo>
                  <a:lnTo>
                    <a:pt x="9794" y="1123"/>
                  </a:lnTo>
                  <a:lnTo>
                    <a:pt x="9843" y="1026"/>
                  </a:lnTo>
                  <a:lnTo>
                    <a:pt x="9867" y="953"/>
                  </a:lnTo>
                  <a:lnTo>
                    <a:pt x="9867" y="855"/>
                  </a:lnTo>
                  <a:lnTo>
                    <a:pt x="9867" y="757"/>
                  </a:lnTo>
                  <a:lnTo>
                    <a:pt x="9843" y="659"/>
                  </a:lnTo>
                  <a:lnTo>
                    <a:pt x="9794" y="586"/>
                  </a:lnTo>
                  <a:lnTo>
                    <a:pt x="9721" y="513"/>
                  </a:lnTo>
                  <a:lnTo>
                    <a:pt x="9647" y="440"/>
                  </a:lnTo>
                  <a:lnTo>
                    <a:pt x="9574" y="391"/>
                  </a:lnTo>
                  <a:lnTo>
                    <a:pt x="9476" y="366"/>
                  </a:lnTo>
                  <a:lnTo>
                    <a:pt x="9281" y="366"/>
                  </a:lnTo>
                  <a:lnTo>
                    <a:pt x="9208" y="391"/>
                  </a:lnTo>
                  <a:lnTo>
                    <a:pt x="9110" y="440"/>
                  </a:lnTo>
                  <a:lnTo>
                    <a:pt x="9037" y="513"/>
                  </a:lnTo>
                  <a:lnTo>
                    <a:pt x="7889" y="1661"/>
                  </a:lnTo>
                  <a:lnTo>
                    <a:pt x="7840" y="1490"/>
                  </a:lnTo>
                  <a:lnTo>
                    <a:pt x="7620" y="318"/>
                  </a:lnTo>
                  <a:lnTo>
                    <a:pt x="7596" y="195"/>
                  </a:lnTo>
                  <a:lnTo>
                    <a:pt x="7547" y="98"/>
                  </a:lnTo>
                  <a:lnTo>
                    <a:pt x="7498" y="49"/>
                  </a:lnTo>
                  <a:lnTo>
                    <a:pt x="74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5" name="Google Shape;4725;p77"/>
          <p:cNvGrpSpPr/>
          <p:nvPr/>
        </p:nvGrpSpPr>
        <p:grpSpPr>
          <a:xfrm>
            <a:off x="5332564" y="1492360"/>
            <a:ext cx="401719" cy="366502"/>
            <a:chOff x="6625350" y="1613750"/>
            <a:chExt cx="480525" cy="438400"/>
          </a:xfrm>
        </p:grpSpPr>
        <p:sp>
          <p:nvSpPr>
            <p:cNvPr id="4726" name="Google Shape;4726;p77"/>
            <p:cNvSpPr/>
            <p:nvPr/>
          </p:nvSpPr>
          <p:spPr>
            <a:xfrm>
              <a:off x="6670525" y="1887275"/>
              <a:ext cx="117875" cy="164875"/>
            </a:xfrm>
            <a:custGeom>
              <a:rect b="b" l="l" r="r" t="t"/>
              <a:pathLst>
                <a:path extrusionOk="0" h="6595" w="4715">
                  <a:moveTo>
                    <a:pt x="0" y="1"/>
                  </a:moveTo>
                  <a:lnTo>
                    <a:pt x="538" y="6058"/>
                  </a:lnTo>
                  <a:lnTo>
                    <a:pt x="562" y="6180"/>
                  </a:lnTo>
                  <a:lnTo>
                    <a:pt x="587" y="6277"/>
                  </a:lnTo>
                  <a:lnTo>
                    <a:pt x="660" y="6351"/>
                  </a:lnTo>
                  <a:lnTo>
                    <a:pt x="733" y="6448"/>
                  </a:lnTo>
                  <a:lnTo>
                    <a:pt x="806" y="6497"/>
                  </a:lnTo>
                  <a:lnTo>
                    <a:pt x="904" y="6546"/>
                  </a:lnTo>
                  <a:lnTo>
                    <a:pt x="1002" y="6571"/>
                  </a:lnTo>
                  <a:lnTo>
                    <a:pt x="1124" y="6595"/>
                  </a:lnTo>
                  <a:lnTo>
                    <a:pt x="4128" y="6595"/>
                  </a:lnTo>
                  <a:lnTo>
                    <a:pt x="4274" y="6571"/>
                  </a:lnTo>
                  <a:lnTo>
                    <a:pt x="4397" y="6522"/>
                  </a:lnTo>
                  <a:lnTo>
                    <a:pt x="4494" y="6473"/>
                  </a:lnTo>
                  <a:lnTo>
                    <a:pt x="4592" y="6375"/>
                  </a:lnTo>
                  <a:lnTo>
                    <a:pt x="4665" y="6253"/>
                  </a:lnTo>
                  <a:lnTo>
                    <a:pt x="4714" y="6155"/>
                  </a:lnTo>
                  <a:lnTo>
                    <a:pt x="4714" y="6009"/>
                  </a:lnTo>
                  <a:lnTo>
                    <a:pt x="4714" y="5887"/>
                  </a:lnTo>
                  <a:lnTo>
                    <a:pt x="3713" y="123"/>
                  </a:lnTo>
                  <a:lnTo>
                    <a:pt x="2589" y="50"/>
                  </a:lnTo>
                  <a:lnTo>
                    <a:pt x="1637" y="25"/>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7"/>
            <p:cNvSpPr/>
            <p:nvPr/>
          </p:nvSpPr>
          <p:spPr>
            <a:xfrm>
              <a:off x="7075950" y="1754175"/>
              <a:ext cx="29925" cy="99550"/>
            </a:xfrm>
            <a:custGeom>
              <a:rect b="b" l="l" r="r" t="t"/>
              <a:pathLst>
                <a:path extrusionOk="0" h="3982" w="1197">
                  <a:moveTo>
                    <a:pt x="0" y="1"/>
                  </a:moveTo>
                  <a:lnTo>
                    <a:pt x="0" y="3981"/>
                  </a:lnTo>
                  <a:lnTo>
                    <a:pt x="269" y="3811"/>
                  </a:lnTo>
                  <a:lnTo>
                    <a:pt x="489" y="3615"/>
                  </a:lnTo>
                  <a:lnTo>
                    <a:pt x="684" y="3420"/>
                  </a:lnTo>
                  <a:lnTo>
                    <a:pt x="855" y="3176"/>
                  </a:lnTo>
                  <a:lnTo>
                    <a:pt x="1002" y="2907"/>
                  </a:lnTo>
                  <a:lnTo>
                    <a:pt x="1099" y="2614"/>
                  </a:lnTo>
                  <a:lnTo>
                    <a:pt x="1173" y="2296"/>
                  </a:lnTo>
                  <a:lnTo>
                    <a:pt x="1197" y="1979"/>
                  </a:lnTo>
                  <a:lnTo>
                    <a:pt x="1173" y="1661"/>
                  </a:lnTo>
                  <a:lnTo>
                    <a:pt x="1099" y="1368"/>
                  </a:lnTo>
                  <a:lnTo>
                    <a:pt x="1002" y="1075"/>
                  </a:lnTo>
                  <a:lnTo>
                    <a:pt x="855" y="806"/>
                  </a:lnTo>
                  <a:lnTo>
                    <a:pt x="684" y="562"/>
                  </a:lnTo>
                  <a:lnTo>
                    <a:pt x="489" y="342"/>
                  </a:lnTo>
                  <a:lnTo>
                    <a:pt x="269" y="171"/>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7"/>
            <p:cNvSpPr/>
            <p:nvPr/>
          </p:nvSpPr>
          <p:spPr>
            <a:xfrm>
              <a:off x="6625350" y="1729750"/>
              <a:ext cx="97700" cy="147175"/>
            </a:xfrm>
            <a:custGeom>
              <a:rect b="b" l="l" r="r" t="t"/>
              <a:pathLst>
                <a:path extrusionOk="0" h="5887" w="3908">
                  <a:moveTo>
                    <a:pt x="3908" y="1"/>
                  </a:moveTo>
                  <a:lnTo>
                    <a:pt x="2711" y="25"/>
                  </a:lnTo>
                  <a:lnTo>
                    <a:pt x="1759" y="25"/>
                  </a:lnTo>
                  <a:lnTo>
                    <a:pt x="1588" y="49"/>
                  </a:lnTo>
                  <a:lnTo>
                    <a:pt x="1417" y="74"/>
                  </a:lnTo>
                  <a:lnTo>
                    <a:pt x="1246" y="123"/>
                  </a:lnTo>
                  <a:lnTo>
                    <a:pt x="1099" y="172"/>
                  </a:lnTo>
                  <a:lnTo>
                    <a:pt x="953" y="245"/>
                  </a:lnTo>
                  <a:lnTo>
                    <a:pt x="806" y="343"/>
                  </a:lnTo>
                  <a:lnTo>
                    <a:pt x="660" y="440"/>
                  </a:lnTo>
                  <a:lnTo>
                    <a:pt x="537" y="562"/>
                  </a:lnTo>
                  <a:lnTo>
                    <a:pt x="415" y="684"/>
                  </a:lnTo>
                  <a:lnTo>
                    <a:pt x="318" y="831"/>
                  </a:lnTo>
                  <a:lnTo>
                    <a:pt x="220" y="978"/>
                  </a:lnTo>
                  <a:lnTo>
                    <a:pt x="147" y="1124"/>
                  </a:lnTo>
                  <a:lnTo>
                    <a:pt x="73" y="1295"/>
                  </a:lnTo>
                  <a:lnTo>
                    <a:pt x="49" y="1442"/>
                  </a:lnTo>
                  <a:lnTo>
                    <a:pt x="0" y="1613"/>
                  </a:lnTo>
                  <a:lnTo>
                    <a:pt x="0" y="1783"/>
                  </a:lnTo>
                  <a:lnTo>
                    <a:pt x="0" y="4128"/>
                  </a:lnTo>
                  <a:lnTo>
                    <a:pt x="0" y="4299"/>
                  </a:lnTo>
                  <a:lnTo>
                    <a:pt x="49" y="4446"/>
                  </a:lnTo>
                  <a:lnTo>
                    <a:pt x="73" y="4617"/>
                  </a:lnTo>
                  <a:lnTo>
                    <a:pt x="147" y="4763"/>
                  </a:lnTo>
                  <a:lnTo>
                    <a:pt x="220" y="4934"/>
                  </a:lnTo>
                  <a:lnTo>
                    <a:pt x="318" y="5081"/>
                  </a:lnTo>
                  <a:lnTo>
                    <a:pt x="415" y="5203"/>
                  </a:lnTo>
                  <a:lnTo>
                    <a:pt x="537" y="5325"/>
                  </a:lnTo>
                  <a:lnTo>
                    <a:pt x="660" y="5447"/>
                  </a:lnTo>
                  <a:lnTo>
                    <a:pt x="806" y="5545"/>
                  </a:lnTo>
                  <a:lnTo>
                    <a:pt x="953" y="5642"/>
                  </a:lnTo>
                  <a:lnTo>
                    <a:pt x="1099" y="5716"/>
                  </a:lnTo>
                  <a:lnTo>
                    <a:pt x="1246" y="5789"/>
                  </a:lnTo>
                  <a:lnTo>
                    <a:pt x="1417" y="5838"/>
                  </a:lnTo>
                  <a:lnTo>
                    <a:pt x="1588" y="5862"/>
                  </a:lnTo>
                  <a:lnTo>
                    <a:pt x="1759" y="5862"/>
                  </a:lnTo>
                  <a:lnTo>
                    <a:pt x="2711" y="5887"/>
                  </a:lnTo>
                  <a:lnTo>
                    <a:pt x="3908" y="5887"/>
                  </a:lnTo>
                  <a:lnTo>
                    <a:pt x="390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7"/>
            <p:cNvSpPr/>
            <p:nvPr/>
          </p:nvSpPr>
          <p:spPr>
            <a:xfrm>
              <a:off x="6736475" y="1638175"/>
              <a:ext cx="279650" cy="330325"/>
            </a:xfrm>
            <a:custGeom>
              <a:rect b="b" l="l" r="r" t="t"/>
              <a:pathLst>
                <a:path extrusionOk="0" h="13213" w="11186">
                  <a:moveTo>
                    <a:pt x="11186" y="0"/>
                  </a:moveTo>
                  <a:lnTo>
                    <a:pt x="10771" y="342"/>
                  </a:lnTo>
                  <a:lnTo>
                    <a:pt x="10380" y="635"/>
                  </a:lnTo>
                  <a:lnTo>
                    <a:pt x="9940" y="904"/>
                  </a:lnTo>
                  <a:lnTo>
                    <a:pt x="9525" y="1172"/>
                  </a:lnTo>
                  <a:lnTo>
                    <a:pt x="9110" y="1417"/>
                  </a:lnTo>
                  <a:lnTo>
                    <a:pt x="8695" y="1661"/>
                  </a:lnTo>
                  <a:lnTo>
                    <a:pt x="7840" y="2052"/>
                  </a:lnTo>
                  <a:lnTo>
                    <a:pt x="7034" y="2418"/>
                  </a:lnTo>
                  <a:lnTo>
                    <a:pt x="6228" y="2687"/>
                  </a:lnTo>
                  <a:lnTo>
                    <a:pt x="5471" y="2931"/>
                  </a:lnTo>
                  <a:lnTo>
                    <a:pt x="4763" y="3126"/>
                  </a:lnTo>
                  <a:lnTo>
                    <a:pt x="4225" y="3248"/>
                  </a:lnTo>
                  <a:lnTo>
                    <a:pt x="3664" y="3346"/>
                  </a:lnTo>
                  <a:lnTo>
                    <a:pt x="3077" y="3419"/>
                  </a:lnTo>
                  <a:lnTo>
                    <a:pt x="2467" y="3493"/>
                  </a:lnTo>
                  <a:lnTo>
                    <a:pt x="1221" y="3590"/>
                  </a:lnTo>
                  <a:lnTo>
                    <a:pt x="0" y="3664"/>
                  </a:lnTo>
                  <a:lnTo>
                    <a:pt x="0" y="9574"/>
                  </a:lnTo>
                  <a:lnTo>
                    <a:pt x="1221" y="9623"/>
                  </a:lnTo>
                  <a:lnTo>
                    <a:pt x="2467" y="9721"/>
                  </a:lnTo>
                  <a:lnTo>
                    <a:pt x="3077" y="9794"/>
                  </a:lnTo>
                  <a:lnTo>
                    <a:pt x="3664" y="9891"/>
                  </a:lnTo>
                  <a:lnTo>
                    <a:pt x="4225" y="9989"/>
                  </a:lnTo>
                  <a:lnTo>
                    <a:pt x="4763" y="10111"/>
                  </a:lnTo>
                  <a:lnTo>
                    <a:pt x="5471" y="10307"/>
                  </a:lnTo>
                  <a:lnTo>
                    <a:pt x="6228" y="10526"/>
                  </a:lnTo>
                  <a:lnTo>
                    <a:pt x="7034" y="10820"/>
                  </a:lnTo>
                  <a:lnTo>
                    <a:pt x="7840" y="11161"/>
                  </a:lnTo>
                  <a:lnTo>
                    <a:pt x="8695" y="11577"/>
                  </a:lnTo>
                  <a:lnTo>
                    <a:pt x="9110" y="11796"/>
                  </a:lnTo>
                  <a:lnTo>
                    <a:pt x="9525" y="12041"/>
                  </a:lnTo>
                  <a:lnTo>
                    <a:pt x="9940" y="12309"/>
                  </a:lnTo>
                  <a:lnTo>
                    <a:pt x="10380" y="12602"/>
                  </a:lnTo>
                  <a:lnTo>
                    <a:pt x="10771" y="12896"/>
                  </a:lnTo>
                  <a:lnTo>
                    <a:pt x="11186" y="13213"/>
                  </a:lnTo>
                  <a:lnTo>
                    <a:pt x="111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7"/>
            <p:cNvSpPr/>
            <p:nvPr/>
          </p:nvSpPr>
          <p:spPr>
            <a:xfrm>
              <a:off x="7029550" y="1613750"/>
              <a:ext cx="34200" cy="379800"/>
            </a:xfrm>
            <a:custGeom>
              <a:rect b="b" l="l" r="r" t="t"/>
              <a:pathLst>
                <a:path extrusionOk="0" h="15192" w="1368">
                  <a:moveTo>
                    <a:pt x="684" y="0"/>
                  </a:moveTo>
                  <a:lnTo>
                    <a:pt x="562" y="25"/>
                  </a:lnTo>
                  <a:lnTo>
                    <a:pt x="464" y="98"/>
                  </a:lnTo>
                  <a:lnTo>
                    <a:pt x="366" y="171"/>
                  </a:lnTo>
                  <a:lnTo>
                    <a:pt x="0" y="513"/>
                  </a:lnTo>
                  <a:lnTo>
                    <a:pt x="0" y="14654"/>
                  </a:lnTo>
                  <a:lnTo>
                    <a:pt x="366" y="15020"/>
                  </a:lnTo>
                  <a:lnTo>
                    <a:pt x="464" y="15094"/>
                  </a:lnTo>
                  <a:lnTo>
                    <a:pt x="562" y="15143"/>
                  </a:lnTo>
                  <a:lnTo>
                    <a:pt x="684" y="15191"/>
                  </a:lnTo>
                  <a:lnTo>
                    <a:pt x="904" y="15191"/>
                  </a:lnTo>
                  <a:lnTo>
                    <a:pt x="1001" y="15143"/>
                  </a:lnTo>
                  <a:lnTo>
                    <a:pt x="1148" y="15045"/>
                  </a:lnTo>
                  <a:lnTo>
                    <a:pt x="1270" y="14923"/>
                  </a:lnTo>
                  <a:lnTo>
                    <a:pt x="1343" y="14776"/>
                  </a:lnTo>
                  <a:lnTo>
                    <a:pt x="1368" y="14605"/>
                  </a:lnTo>
                  <a:lnTo>
                    <a:pt x="1368" y="586"/>
                  </a:lnTo>
                  <a:lnTo>
                    <a:pt x="1343" y="415"/>
                  </a:lnTo>
                  <a:lnTo>
                    <a:pt x="1270" y="244"/>
                  </a:lnTo>
                  <a:lnTo>
                    <a:pt x="1148" y="122"/>
                  </a:lnTo>
                  <a:lnTo>
                    <a:pt x="1001" y="25"/>
                  </a:lnTo>
                  <a:lnTo>
                    <a:pt x="9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1" name="Google Shape;4731;p77"/>
          <p:cNvGrpSpPr/>
          <p:nvPr/>
        </p:nvGrpSpPr>
        <p:grpSpPr>
          <a:xfrm>
            <a:off x="304713" y="2088554"/>
            <a:ext cx="303217" cy="325685"/>
            <a:chOff x="611175" y="2326900"/>
            <a:chExt cx="362700" cy="389575"/>
          </a:xfrm>
        </p:grpSpPr>
        <p:sp>
          <p:nvSpPr>
            <p:cNvPr id="4732" name="Google Shape;4732;p77"/>
            <p:cNvSpPr/>
            <p:nvPr/>
          </p:nvSpPr>
          <p:spPr>
            <a:xfrm>
              <a:off x="611175" y="2326900"/>
              <a:ext cx="362700" cy="389575"/>
            </a:xfrm>
            <a:custGeom>
              <a:rect b="b" l="l" r="r" t="t"/>
              <a:pathLst>
                <a:path extrusionOk="0" h="15583" w="14508">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7"/>
            <p:cNvSpPr/>
            <p:nvPr/>
          </p:nvSpPr>
          <p:spPr>
            <a:xfrm>
              <a:off x="794950" y="2500900"/>
              <a:ext cx="24450" cy="23850"/>
            </a:xfrm>
            <a:custGeom>
              <a:rect b="b" l="l" r="r" t="t"/>
              <a:pathLst>
                <a:path extrusionOk="0" h="954" w="978">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7"/>
            <p:cNvSpPr/>
            <p:nvPr/>
          </p:nvSpPr>
          <p:spPr>
            <a:xfrm>
              <a:off x="754650" y="2381250"/>
              <a:ext cx="75750" cy="14050"/>
            </a:xfrm>
            <a:custGeom>
              <a:rect b="b" l="l" r="r" t="t"/>
              <a:pathLst>
                <a:path extrusionOk="0" h="562" w="303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7"/>
            <p:cNvSpPr/>
            <p:nvPr/>
          </p:nvSpPr>
          <p:spPr>
            <a:xfrm>
              <a:off x="765025" y="2453900"/>
              <a:ext cx="31175" cy="31150"/>
            </a:xfrm>
            <a:custGeom>
              <a:rect b="b" l="l" r="r" t="t"/>
              <a:pathLst>
                <a:path extrusionOk="0" h="1246" w="1247">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6" name="Google Shape;4736;p77"/>
          <p:cNvSpPr/>
          <p:nvPr/>
        </p:nvSpPr>
        <p:spPr>
          <a:xfrm>
            <a:off x="860109" y="2091681"/>
            <a:ext cx="319561" cy="319561"/>
          </a:xfrm>
          <a:custGeom>
            <a:rect b="b" l="l" r="r" t="t"/>
            <a:pathLst>
              <a:path extrusionOk="0" h="15290" w="1529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7"/>
          <p:cNvSpPr/>
          <p:nvPr/>
        </p:nvSpPr>
        <p:spPr>
          <a:xfrm>
            <a:off x="1423657" y="2091681"/>
            <a:ext cx="319561" cy="319561"/>
          </a:xfrm>
          <a:custGeom>
            <a:rect b="b" l="l" r="r" t="t"/>
            <a:pathLst>
              <a:path extrusionOk="0" h="15290" w="1529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7"/>
          <p:cNvSpPr/>
          <p:nvPr/>
        </p:nvSpPr>
        <p:spPr>
          <a:xfrm>
            <a:off x="1987206" y="2091681"/>
            <a:ext cx="319561" cy="319561"/>
          </a:xfrm>
          <a:custGeom>
            <a:rect b="b" l="l" r="r" t="t"/>
            <a:pathLst>
              <a:path extrusionOk="0" h="15290" w="15290">
                <a:moveTo>
                  <a:pt x="4519" y="6815"/>
                </a:moveTo>
                <a:lnTo>
                  <a:pt x="4690" y="6839"/>
                </a:lnTo>
                <a:lnTo>
                  <a:pt x="4861" y="6888"/>
                </a:lnTo>
                <a:lnTo>
                  <a:pt x="5007" y="6986"/>
                </a:lnTo>
                <a:lnTo>
                  <a:pt x="5154" y="7084"/>
                </a:lnTo>
                <a:lnTo>
                  <a:pt x="5252" y="7230"/>
                </a:lnTo>
                <a:lnTo>
                  <a:pt x="5325" y="7401"/>
                </a:lnTo>
                <a:lnTo>
                  <a:pt x="5374" y="7572"/>
                </a:lnTo>
                <a:lnTo>
                  <a:pt x="5398" y="7767"/>
                </a:lnTo>
                <a:lnTo>
                  <a:pt x="5374" y="7963"/>
                </a:lnTo>
                <a:lnTo>
                  <a:pt x="5325" y="8134"/>
                </a:lnTo>
                <a:lnTo>
                  <a:pt x="5252"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699" y="10503"/>
                </a:moveTo>
                <a:lnTo>
                  <a:pt x="11797" y="10527"/>
                </a:lnTo>
                <a:lnTo>
                  <a:pt x="11895" y="10576"/>
                </a:lnTo>
                <a:lnTo>
                  <a:pt x="11968" y="10625"/>
                </a:lnTo>
                <a:lnTo>
                  <a:pt x="12041" y="10674"/>
                </a:lnTo>
                <a:lnTo>
                  <a:pt x="12090" y="10771"/>
                </a:lnTo>
                <a:lnTo>
                  <a:pt x="12114" y="10845"/>
                </a:lnTo>
                <a:lnTo>
                  <a:pt x="12139" y="10942"/>
                </a:lnTo>
                <a:lnTo>
                  <a:pt x="12139" y="11040"/>
                </a:lnTo>
                <a:lnTo>
                  <a:pt x="12114" y="11138"/>
                </a:lnTo>
                <a:lnTo>
                  <a:pt x="12090" y="11236"/>
                </a:lnTo>
                <a:lnTo>
                  <a:pt x="12041" y="11309"/>
                </a:lnTo>
                <a:lnTo>
                  <a:pt x="11968" y="11382"/>
                </a:lnTo>
                <a:lnTo>
                  <a:pt x="11895" y="11431"/>
                </a:lnTo>
                <a:lnTo>
                  <a:pt x="11797" y="11455"/>
                </a:lnTo>
                <a:lnTo>
                  <a:pt x="7792" y="12701"/>
                </a:lnTo>
                <a:lnTo>
                  <a:pt x="7645" y="12725"/>
                </a:lnTo>
                <a:lnTo>
                  <a:pt x="7498" y="12701"/>
                </a:lnTo>
                <a:lnTo>
                  <a:pt x="7352" y="12628"/>
                </a:lnTo>
                <a:lnTo>
                  <a:pt x="7254" y="12530"/>
                </a:lnTo>
                <a:lnTo>
                  <a:pt x="7181" y="12383"/>
                </a:lnTo>
                <a:lnTo>
                  <a:pt x="7157" y="12286"/>
                </a:lnTo>
                <a:lnTo>
                  <a:pt x="7157" y="12188"/>
                </a:lnTo>
                <a:lnTo>
                  <a:pt x="7181" y="12090"/>
                </a:lnTo>
                <a:lnTo>
                  <a:pt x="7205" y="12017"/>
                </a:lnTo>
                <a:lnTo>
                  <a:pt x="7254" y="11919"/>
                </a:lnTo>
                <a:lnTo>
                  <a:pt x="7327" y="11871"/>
                </a:lnTo>
                <a:lnTo>
                  <a:pt x="7401" y="11797"/>
                </a:lnTo>
                <a:lnTo>
                  <a:pt x="7498" y="11773"/>
                </a:lnTo>
                <a:lnTo>
                  <a:pt x="11504" y="10527"/>
                </a:lnTo>
                <a:lnTo>
                  <a:pt x="11602" y="1050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7" y="15241"/>
                </a:lnTo>
                <a:lnTo>
                  <a:pt x="8817" y="15192"/>
                </a:lnTo>
                <a:lnTo>
                  <a:pt x="9184" y="15143"/>
                </a:lnTo>
                <a:lnTo>
                  <a:pt x="9550" y="15046"/>
                </a:lnTo>
                <a:lnTo>
                  <a:pt x="9916" y="14948"/>
                </a:lnTo>
                <a:lnTo>
                  <a:pt x="10283" y="14826"/>
                </a:lnTo>
                <a:lnTo>
                  <a:pt x="10625" y="14679"/>
                </a:lnTo>
                <a:lnTo>
                  <a:pt x="10967" y="14533"/>
                </a:lnTo>
                <a:lnTo>
                  <a:pt x="11284" y="14362"/>
                </a:lnTo>
                <a:lnTo>
                  <a:pt x="11602"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2" y="1100"/>
                </a:lnTo>
                <a:lnTo>
                  <a:pt x="11284" y="929"/>
                </a:lnTo>
                <a:lnTo>
                  <a:pt x="10967" y="758"/>
                </a:lnTo>
                <a:lnTo>
                  <a:pt x="10625" y="611"/>
                </a:lnTo>
                <a:lnTo>
                  <a:pt x="10283" y="465"/>
                </a:lnTo>
                <a:lnTo>
                  <a:pt x="9916" y="343"/>
                </a:lnTo>
                <a:lnTo>
                  <a:pt x="9550" y="245"/>
                </a:lnTo>
                <a:lnTo>
                  <a:pt x="9184" y="147"/>
                </a:lnTo>
                <a:lnTo>
                  <a:pt x="8817" y="99"/>
                </a:lnTo>
                <a:lnTo>
                  <a:pt x="8427" y="50"/>
                </a:lnTo>
                <a:lnTo>
                  <a:pt x="803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9" name="Google Shape;4739;p77"/>
          <p:cNvGrpSpPr/>
          <p:nvPr/>
        </p:nvGrpSpPr>
        <p:grpSpPr>
          <a:xfrm>
            <a:off x="2625178" y="2036492"/>
            <a:ext cx="170502" cy="425733"/>
            <a:chOff x="3386850" y="2264625"/>
            <a:chExt cx="203950" cy="509250"/>
          </a:xfrm>
        </p:grpSpPr>
        <p:sp>
          <p:nvSpPr>
            <p:cNvPr id="4740" name="Google Shape;4740;p77"/>
            <p:cNvSpPr/>
            <p:nvPr/>
          </p:nvSpPr>
          <p:spPr>
            <a:xfrm>
              <a:off x="3386850" y="2370850"/>
              <a:ext cx="203950" cy="403025"/>
            </a:xfrm>
            <a:custGeom>
              <a:rect b="b" l="l" r="r" t="t"/>
              <a:pathLst>
                <a:path extrusionOk="0" h="16121" w="8158">
                  <a:moveTo>
                    <a:pt x="3249" y="1"/>
                  </a:moveTo>
                  <a:lnTo>
                    <a:pt x="3004" y="50"/>
                  </a:lnTo>
                  <a:lnTo>
                    <a:pt x="2785" y="99"/>
                  </a:lnTo>
                  <a:lnTo>
                    <a:pt x="2565" y="172"/>
                  </a:lnTo>
                  <a:lnTo>
                    <a:pt x="2369" y="269"/>
                  </a:lnTo>
                  <a:lnTo>
                    <a:pt x="2174" y="367"/>
                  </a:lnTo>
                  <a:lnTo>
                    <a:pt x="1979" y="465"/>
                  </a:lnTo>
                  <a:lnTo>
                    <a:pt x="1808" y="587"/>
                  </a:lnTo>
                  <a:lnTo>
                    <a:pt x="1637" y="734"/>
                  </a:lnTo>
                  <a:lnTo>
                    <a:pt x="1490" y="880"/>
                  </a:lnTo>
                  <a:lnTo>
                    <a:pt x="1344" y="1027"/>
                  </a:lnTo>
                  <a:lnTo>
                    <a:pt x="1075" y="1369"/>
                  </a:lnTo>
                  <a:lnTo>
                    <a:pt x="855" y="1784"/>
                  </a:lnTo>
                  <a:lnTo>
                    <a:pt x="660" y="2199"/>
                  </a:lnTo>
                  <a:lnTo>
                    <a:pt x="489" y="2687"/>
                  </a:lnTo>
                  <a:lnTo>
                    <a:pt x="342" y="3176"/>
                  </a:lnTo>
                  <a:lnTo>
                    <a:pt x="245" y="3738"/>
                  </a:lnTo>
                  <a:lnTo>
                    <a:pt x="147" y="4299"/>
                  </a:lnTo>
                  <a:lnTo>
                    <a:pt x="74" y="4910"/>
                  </a:lnTo>
                  <a:lnTo>
                    <a:pt x="49" y="5545"/>
                  </a:lnTo>
                  <a:lnTo>
                    <a:pt x="25" y="6204"/>
                  </a:lnTo>
                  <a:lnTo>
                    <a:pt x="0" y="6888"/>
                  </a:lnTo>
                  <a:lnTo>
                    <a:pt x="25" y="7035"/>
                  </a:lnTo>
                  <a:lnTo>
                    <a:pt x="49" y="7181"/>
                  </a:lnTo>
                  <a:lnTo>
                    <a:pt x="98" y="7328"/>
                  </a:lnTo>
                  <a:lnTo>
                    <a:pt x="171" y="7425"/>
                  </a:lnTo>
                  <a:lnTo>
                    <a:pt x="269" y="7523"/>
                  </a:lnTo>
                  <a:lnTo>
                    <a:pt x="391" y="7596"/>
                  </a:lnTo>
                  <a:lnTo>
                    <a:pt x="513" y="7645"/>
                  </a:lnTo>
                  <a:lnTo>
                    <a:pt x="660" y="7670"/>
                  </a:lnTo>
                  <a:lnTo>
                    <a:pt x="806" y="7645"/>
                  </a:lnTo>
                  <a:lnTo>
                    <a:pt x="928" y="7596"/>
                  </a:lnTo>
                  <a:lnTo>
                    <a:pt x="1051" y="7523"/>
                  </a:lnTo>
                  <a:lnTo>
                    <a:pt x="1148" y="7425"/>
                  </a:lnTo>
                  <a:lnTo>
                    <a:pt x="1222" y="7328"/>
                  </a:lnTo>
                  <a:lnTo>
                    <a:pt x="1270" y="7181"/>
                  </a:lnTo>
                  <a:lnTo>
                    <a:pt x="1295" y="7035"/>
                  </a:lnTo>
                  <a:lnTo>
                    <a:pt x="1319" y="6888"/>
                  </a:lnTo>
                  <a:lnTo>
                    <a:pt x="1344" y="6278"/>
                  </a:lnTo>
                  <a:lnTo>
                    <a:pt x="1417" y="5569"/>
                  </a:lnTo>
                  <a:lnTo>
                    <a:pt x="1515" y="4861"/>
                  </a:lnTo>
                  <a:lnTo>
                    <a:pt x="1637" y="4153"/>
                  </a:lnTo>
                  <a:lnTo>
                    <a:pt x="1759" y="3542"/>
                  </a:lnTo>
                  <a:lnTo>
                    <a:pt x="1881" y="3029"/>
                  </a:lnTo>
                  <a:lnTo>
                    <a:pt x="2003" y="2687"/>
                  </a:lnTo>
                  <a:lnTo>
                    <a:pt x="2052" y="2614"/>
                  </a:lnTo>
                  <a:lnTo>
                    <a:pt x="2101" y="2590"/>
                  </a:lnTo>
                  <a:lnTo>
                    <a:pt x="2101" y="2639"/>
                  </a:lnTo>
                  <a:lnTo>
                    <a:pt x="2125" y="2736"/>
                  </a:lnTo>
                  <a:lnTo>
                    <a:pt x="2125" y="3151"/>
                  </a:lnTo>
                  <a:lnTo>
                    <a:pt x="2076" y="4568"/>
                  </a:lnTo>
                  <a:lnTo>
                    <a:pt x="1954" y="6595"/>
                  </a:lnTo>
                  <a:lnTo>
                    <a:pt x="1832" y="8866"/>
                  </a:lnTo>
                  <a:lnTo>
                    <a:pt x="1539" y="13165"/>
                  </a:lnTo>
                  <a:lnTo>
                    <a:pt x="1392" y="15119"/>
                  </a:lnTo>
                  <a:lnTo>
                    <a:pt x="1392" y="15290"/>
                  </a:lnTo>
                  <a:lnTo>
                    <a:pt x="1417" y="15461"/>
                  </a:lnTo>
                  <a:lnTo>
                    <a:pt x="1466" y="15607"/>
                  </a:lnTo>
                  <a:lnTo>
                    <a:pt x="1563" y="15754"/>
                  </a:lnTo>
                  <a:lnTo>
                    <a:pt x="1661" y="15900"/>
                  </a:lnTo>
                  <a:lnTo>
                    <a:pt x="1783" y="15998"/>
                  </a:lnTo>
                  <a:lnTo>
                    <a:pt x="1930" y="16071"/>
                  </a:lnTo>
                  <a:lnTo>
                    <a:pt x="2101" y="16120"/>
                  </a:lnTo>
                  <a:lnTo>
                    <a:pt x="2394" y="16120"/>
                  </a:lnTo>
                  <a:lnTo>
                    <a:pt x="2516" y="16071"/>
                  </a:lnTo>
                  <a:lnTo>
                    <a:pt x="2662" y="15998"/>
                  </a:lnTo>
                  <a:lnTo>
                    <a:pt x="2785" y="15925"/>
                  </a:lnTo>
                  <a:lnTo>
                    <a:pt x="2882" y="15803"/>
                  </a:lnTo>
                  <a:lnTo>
                    <a:pt x="2956" y="15680"/>
                  </a:lnTo>
                  <a:lnTo>
                    <a:pt x="3029" y="15534"/>
                  </a:lnTo>
                  <a:lnTo>
                    <a:pt x="3053" y="15387"/>
                  </a:lnTo>
                  <a:lnTo>
                    <a:pt x="3713" y="8549"/>
                  </a:lnTo>
                  <a:lnTo>
                    <a:pt x="3737" y="8476"/>
                  </a:lnTo>
                  <a:lnTo>
                    <a:pt x="3786" y="8354"/>
                  </a:lnTo>
                  <a:lnTo>
                    <a:pt x="3835" y="8305"/>
                  </a:lnTo>
                  <a:lnTo>
                    <a:pt x="3884" y="8231"/>
                  </a:lnTo>
                  <a:lnTo>
                    <a:pt x="3981" y="8207"/>
                  </a:lnTo>
                  <a:lnTo>
                    <a:pt x="4079" y="8183"/>
                  </a:lnTo>
                  <a:lnTo>
                    <a:pt x="4177" y="8207"/>
                  </a:lnTo>
                  <a:lnTo>
                    <a:pt x="4274" y="8231"/>
                  </a:lnTo>
                  <a:lnTo>
                    <a:pt x="4323" y="8305"/>
                  </a:lnTo>
                  <a:lnTo>
                    <a:pt x="4372" y="8354"/>
                  </a:lnTo>
                  <a:lnTo>
                    <a:pt x="4421" y="8476"/>
                  </a:lnTo>
                  <a:lnTo>
                    <a:pt x="4445" y="8549"/>
                  </a:lnTo>
                  <a:lnTo>
                    <a:pt x="5105" y="15387"/>
                  </a:lnTo>
                  <a:lnTo>
                    <a:pt x="5129" y="15534"/>
                  </a:lnTo>
                  <a:lnTo>
                    <a:pt x="5202" y="15680"/>
                  </a:lnTo>
                  <a:lnTo>
                    <a:pt x="5276" y="15803"/>
                  </a:lnTo>
                  <a:lnTo>
                    <a:pt x="5373" y="15925"/>
                  </a:lnTo>
                  <a:lnTo>
                    <a:pt x="5496" y="15998"/>
                  </a:lnTo>
                  <a:lnTo>
                    <a:pt x="5642" y="16071"/>
                  </a:lnTo>
                  <a:lnTo>
                    <a:pt x="5764" y="16120"/>
                  </a:lnTo>
                  <a:lnTo>
                    <a:pt x="6057" y="16120"/>
                  </a:lnTo>
                  <a:lnTo>
                    <a:pt x="6228" y="16071"/>
                  </a:lnTo>
                  <a:lnTo>
                    <a:pt x="6375" y="15998"/>
                  </a:lnTo>
                  <a:lnTo>
                    <a:pt x="6497" y="15900"/>
                  </a:lnTo>
                  <a:lnTo>
                    <a:pt x="6595" y="15754"/>
                  </a:lnTo>
                  <a:lnTo>
                    <a:pt x="6692" y="15607"/>
                  </a:lnTo>
                  <a:lnTo>
                    <a:pt x="6741" y="15461"/>
                  </a:lnTo>
                  <a:lnTo>
                    <a:pt x="6766" y="15290"/>
                  </a:lnTo>
                  <a:lnTo>
                    <a:pt x="6766" y="15119"/>
                  </a:lnTo>
                  <a:lnTo>
                    <a:pt x="6619" y="13165"/>
                  </a:lnTo>
                  <a:lnTo>
                    <a:pt x="6350" y="8915"/>
                  </a:lnTo>
                  <a:lnTo>
                    <a:pt x="6204" y="6619"/>
                  </a:lnTo>
                  <a:lnTo>
                    <a:pt x="6106" y="4617"/>
                  </a:lnTo>
                  <a:lnTo>
                    <a:pt x="6057" y="3176"/>
                  </a:lnTo>
                  <a:lnTo>
                    <a:pt x="6057" y="2761"/>
                  </a:lnTo>
                  <a:lnTo>
                    <a:pt x="6057" y="2590"/>
                  </a:lnTo>
                  <a:lnTo>
                    <a:pt x="6106" y="2590"/>
                  </a:lnTo>
                  <a:lnTo>
                    <a:pt x="6155" y="2687"/>
                  </a:lnTo>
                  <a:lnTo>
                    <a:pt x="6253" y="3005"/>
                  </a:lnTo>
                  <a:lnTo>
                    <a:pt x="6399" y="3493"/>
                  </a:lnTo>
                  <a:lnTo>
                    <a:pt x="6521" y="4128"/>
                  </a:lnTo>
                  <a:lnTo>
                    <a:pt x="6643" y="4837"/>
                  </a:lnTo>
                  <a:lnTo>
                    <a:pt x="6741" y="5569"/>
                  </a:lnTo>
                  <a:lnTo>
                    <a:pt x="6814" y="6278"/>
                  </a:lnTo>
                  <a:lnTo>
                    <a:pt x="6839" y="6888"/>
                  </a:lnTo>
                  <a:lnTo>
                    <a:pt x="6863" y="7035"/>
                  </a:lnTo>
                  <a:lnTo>
                    <a:pt x="6888" y="7181"/>
                  </a:lnTo>
                  <a:lnTo>
                    <a:pt x="6936" y="7328"/>
                  </a:lnTo>
                  <a:lnTo>
                    <a:pt x="7010" y="7425"/>
                  </a:lnTo>
                  <a:lnTo>
                    <a:pt x="7107" y="7523"/>
                  </a:lnTo>
                  <a:lnTo>
                    <a:pt x="7230" y="7596"/>
                  </a:lnTo>
                  <a:lnTo>
                    <a:pt x="7352" y="7645"/>
                  </a:lnTo>
                  <a:lnTo>
                    <a:pt x="7498" y="7670"/>
                  </a:lnTo>
                  <a:lnTo>
                    <a:pt x="7645" y="7645"/>
                  </a:lnTo>
                  <a:lnTo>
                    <a:pt x="7767" y="7596"/>
                  </a:lnTo>
                  <a:lnTo>
                    <a:pt x="7889" y="7523"/>
                  </a:lnTo>
                  <a:lnTo>
                    <a:pt x="7987" y="7425"/>
                  </a:lnTo>
                  <a:lnTo>
                    <a:pt x="8060" y="7328"/>
                  </a:lnTo>
                  <a:lnTo>
                    <a:pt x="8109" y="7181"/>
                  </a:lnTo>
                  <a:lnTo>
                    <a:pt x="8133" y="7035"/>
                  </a:lnTo>
                  <a:lnTo>
                    <a:pt x="8158" y="6888"/>
                  </a:lnTo>
                  <a:lnTo>
                    <a:pt x="8133" y="5520"/>
                  </a:lnTo>
                  <a:lnTo>
                    <a:pt x="8109" y="4885"/>
                  </a:lnTo>
                  <a:lnTo>
                    <a:pt x="8060" y="4299"/>
                  </a:lnTo>
                  <a:lnTo>
                    <a:pt x="7987" y="3713"/>
                  </a:lnTo>
                  <a:lnTo>
                    <a:pt x="7889" y="3176"/>
                  </a:lnTo>
                  <a:lnTo>
                    <a:pt x="7767" y="2663"/>
                  </a:lnTo>
                  <a:lnTo>
                    <a:pt x="7620" y="2174"/>
                  </a:lnTo>
                  <a:lnTo>
                    <a:pt x="7425" y="1759"/>
                  </a:lnTo>
                  <a:lnTo>
                    <a:pt x="7205" y="1369"/>
                  </a:lnTo>
                  <a:lnTo>
                    <a:pt x="7083" y="1173"/>
                  </a:lnTo>
                  <a:lnTo>
                    <a:pt x="6936" y="1002"/>
                  </a:lnTo>
                  <a:lnTo>
                    <a:pt x="6790" y="856"/>
                  </a:lnTo>
                  <a:lnTo>
                    <a:pt x="6643" y="709"/>
                  </a:lnTo>
                  <a:lnTo>
                    <a:pt x="6472" y="563"/>
                  </a:lnTo>
                  <a:lnTo>
                    <a:pt x="6277" y="440"/>
                  </a:lnTo>
                  <a:lnTo>
                    <a:pt x="6082" y="343"/>
                  </a:lnTo>
                  <a:lnTo>
                    <a:pt x="5886" y="245"/>
                  </a:lnTo>
                  <a:lnTo>
                    <a:pt x="5666" y="172"/>
                  </a:lnTo>
                  <a:lnTo>
                    <a:pt x="5422" y="99"/>
                  </a:lnTo>
                  <a:lnTo>
                    <a:pt x="5178" y="50"/>
                  </a:lnTo>
                  <a:lnTo>
                    <a:pt x="4909" y="1"/>
                  </a:lnTo>
                  <a:lnTo>
                    <a:pt x="4714" y="74"/>
                  </a:lnTo>
                  <a:lnTo>
                    <a:pt x="4519" y="147"/>
                  </a:lnTo>
                  <a:lnTo>
                    <a:pt x="4299" y="196"/>
                  </a:lnTo>
                  <a:lnTo>
                    <a:pt x="3859" y="196"/>
                  </a:lnTo>
                  <a:lnTo>
                    <a:pt x="3664" y="147"/>
                  </a:lnTo>
                  <a:lnTo>
                    <a:pt x="3444" y="99"/>
                  </a:lnTo>
                  <a:lnTo>
                    <a:pt x="324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7"/>
            <p:cNvSpPr/>
            <p:nvPr/>
          </p:nvSpPr>
          <p:spPr>
            <a:xfrm>
              <a:off x="3446075" y="2264625"/>
              <a:ext cx="85500" cy="94050"/>
            </a:xfrm>
            <a:custGeom>
              <a:rect b="b" l="l" r="r" t="t"/>
              <a:pathLst>
                <a:path extrusionOk="0" h="3762" w="3420">
                  <a:moveTo>
                    <a:pt x="1539" y="0"/>
                  </a:moveTo>
                  <a:lnTo>
                    <a:pt x="1368" y="25"/>
                  </a:lnTo>
                  <a:lnTo>
                    <a:pt x="1197" y="49"/>
                  </a:lnTo>
                  <a:lnTo>
                    <a:pt x="1051" y="122"/>
                  </a:lnTo>
                  <a:lnTo>
                    <a:pt x="904" y="171"/>
                  </a:lnTo>
                  <a:lnTo>
                    <a:pt x="757" y="269"/>
                  </a:lnTo>
                  <a:lnTo>
                    <a:pt x="611" y="342"/>
                  </a:lnTo>
                  <a:lnTo>
                    <a:pt x="489" y="464"/>
                  </a:lnTo>
                  <a:lnTo>
                    <a:pt x="391" y="586"/>
                  </a:lnTo>
                  <a:lnTo>
                    <a:pt x="293" y="708"/>
                  </a:lnTo>
                  <a:lnTo>
                    <a:pt x="196" y="855"/>
                  </a:lnTo>
                  <a:lnTo>
                    <a:pt x="122" y="1002"/>
                  </a:lnTo>
                  <a:lnTo>
                    <a:pt x="74" y="1148"/>
                  </a:lnTo>
                  <a:lnTo>
                    <a:pt x="25" y="1319"/>
                  </a:lnTo>
                  <a:lnTo>
                    <a:pt x="0" y="1514"/>
                  </a:lnTo>
                  <a:lnTo>
                    <a:pt x="0" y="1710"/>
                  </a:lnTo>
                  <a:lnTo>
                    <a:pt x="0" y="1905"/>
                  </a:lnTo>
                  <a:lnTo>
                    <a:pt x="25" y="2101"/>
                  </a:lnTo>
                  <a:lnTo>
                    <a:pt x="74" y="2272"/>
                  </a:lnTo>
                  <a:lnTo>
                    <a:pt x="122" y="2467"/>
                  </a:lnTo>
                  <a:lnTo>
                    <a:pt x="196" y="2638"/>
                  </a:lnTo>
                  <a:lnTo>
                    <a:pt x="293" y="2809"/>
                  </a:lnTo>
                  <a:lnTo>
                    <a:pt x="391" y="2980"/>
                  </a:lnTo>
                  <a:lnTo>
                    <a:pt x="489" y="3126"/>
                  </a:lnTo>
                  <a:lnTo>
                    <a:pt x="611" y="3273"/>
                  </a:lnTo>
                  <a:lnTo>
                    <a:pt x="757" y="3395"/>
                  </a:lnTo>
                  <a:lnTo>
                    <a:pt x="904" y="3493"/>
                  </a:lnTo>
                  <a:lnTo>
                    <a:pt x="1051" y="3590"/>
                  </a:lnTo>
                  <a:lnTo>
                    <a:pt x="1197" y="3664"/>
                  </a:lnTo>
                  <a:lnTo>
                    <a:pt x="1368" y="3713"/>
                  </a:lnTo>
                  <a:lnTo>
                    <a:pt x="1539" y="3761"/>
                  </a:lnTo>
                  <a:lnTo>
                    <a:pt x="1881" y="3761"/>
                  </a:lnTo>
                  <a:lnTo>
                    <a:pt x="2052" y="3713"/>
                  </a:lnTo>
                  <a:lnTo>
                    <a:pt x="2223" y="3664"/>
                  </a:lnTo>
                  <a:lnTo>
                    <a:pt x="2369" y="3590"/>
                  </a:lnTo>
                  <a:lnTo>
                    <a:pt x="2516" y="3493"/>
                  </a:lnTo>
                  <a:lnTo>
                    <a:pt x="2662" y="3395"/>
                  </a:lnTo>
                  <a:lnTo>
                    <a:pt x="2809" y="3273"/>
                  </a:lnTo>
                  <a:lnTo>
                    <a:pt x="2931" y="3126"/>
                  </a:lnTo>
                  <a:lnTo>
                    <a:pt x="3029" y="2980"/>
                  </a:lnTo>
                  <a:lnTo>
                    <a:pt x="3127" y="2809"/>
                  </a:lnTo>
                  <a:lnTo>
                    <a:pt x="3224" y="2638"/>
                  </a:lnTo>
                  <a:lnTo>
                    <a:pt x="3297" y="2467"/>
                  </a:lnTo>
                  <a:lnTo>
                    <a:pt x="3346" y="2272"/>
                  </a:lnTo>
                  <a:lnTo>
                    <a:pt x="3395" y="2101"/>
                  </a:lnTo>
                  <a:lnTo>
                    <a:pt x="3420" y="1905"/>
                  </a:lnTo>
                  <a:lnTo>
                    <a:pt x="3420" y="1710"/>
                  </a:lnTo>
                  <a:lnTo>
                    <a:pt x="3420" y="1514"/>
                  </a:lnTo>
                  <a:lnTo>
                    <a:pt x="3395" y="1319"/>
                  </a:lnTo>
                  <a:lnTo>
                    <a:pt x="3346" y="1148"/>
                  </a:lnTo>
                  <a:lnTo>
                    <a:pt x="3297" y="1002"/>
                  </a:lnTo>
                  <a:lnTo>
                    <a:pt x="3224" y="855"/>
                  </a:lnTo>
                  <a:lnTo>
                    <a:pt x="3127" y="708"/>
                  </a:lnTo>
                  <a:lnTo>
                    <a:pt x="3029" y="586"/>
                  </a:lnTo>
                  <a:lnTo>
                    <a:pt x="2931" y="464"/>
                  </a:lnTo>
                  <a:lnTo>
                    <a:pt x="2809" y="342"/>
                  </a:lnTo>
                  <a:lnTo>
                    <a:pt x="2662" y="269"/>
                  </a:lnTo>
                  <a:lnTo>
                    <a:pt x="2516" y="171"/>
                  </a:lnTo>
                  <a:lnTo>
                    <a:pt x="2369" y="122"/>
                  </a:lnTo>
                  <a:lnTo>
                    <a:pt x="2223" y="49"/>
                  </a:lnTo>
                  <a:lnTo>
                    <a:pt x="2052" y="25"/>
                  </a:lnTo>
                  <a:lnTo>
                    <a:pt x="188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77"/>
          <p:cNvGrpSpPr/>
          <p:nvPr/>
        </p:nvGrpSpPr>
        <p:grpSpPr>
          <a:xfrm>
            <a:off x="3767551" y="2090602"/>
            <a:ext cx="139863" cy="317513"/>
            <a:chOff x="4753325" y="2329350"/>
            <a:chExt cx="167300" cy="379800"/>
          </a:xfrm>
        </p:grpSpPr>
        <p:sp>
          <p:nvSpPr>
            <p:cNvPr id="4743" name="Google Shape;4743;p77"/>
            <p:cNvSpPr/>
            <p:nvPr/>
          </p:nvSpPr>
          <p:spPr>
            <a:xfrm>
              <a:off x="4753325" y="2424600"/>
              <a:ext cx="167300" cy="284550"/>
            </a:xfrm>
            <a:custGeom>
              <a:rect b="b" l="l" r="r" t="t"/>
              <a:pathLst>
                <a:path extrusionOk="0" h="11382" w="6692">
                  <a:moveTo>
                    <a:pt x="4030" y="0"/>
                  </a:moveTo>
                  <a:lnTo>
                    <a:pt x="3883" y="73"/>
                  </a:lnTo>
                  <a:lnTo>
                    <a:pt x="3712" y="122"/>
                  </a:lnTo>
                  <a:lnTo>
                    <a:pt x="3517" y="171"/>
                  </a:lnTo>
                  <a:lnTo>
                    <a:pt x="3175" y="171"/>
                  </a:lnTo>
                  <a:lnTo>
                    <a:pt x="3004" y="147"/>
                  </a:lnTo>
                  <a:lnTo>
                    <a:pt x="2833" y="73"/>
                  </a:lnTo>
                  <a:lnTo>
                    <a:pt x="2662" y="24"/>
                  </a:lnTo>
                  <a:lnTo>
                    <a:pt x="2418" y="24"/>
                  </a:lnTo>
                  <a:lnTo>
                    <a:pt x="2174" y="98"/>
                  </a:lnTo>
                  <a:lnTo>
                    <a:pt x="1954" y="171"/>
                  </a:lnTo>
                  <a:lnTo>
                    <a:pt x="1710" y="318"/>
                  </a:lnTo>
                  <a:lnTo>
                    <a:pt x="1490" y="489"/>
                  </a:lnTo>
                  <a:lnTo>
                    <a:pt x="1246" y="684"/>
                  </a:lnTo>
                  <a:lnTo>
                    <a:pt x="1050" y="928"/>
                  </a:lnTo>
                  <a:lnTo>
                    <a:pt x="855" y="1197"/>
                  </a:lnTo>
                  <a:lnTo>
                    <a:pt x="660" y="1514"/>
                  </a:lnTo>
                  <a:lnTo>
                    <a:pt x="513" y="1856"/>
                  </a:lnTo>
                  <a:lnTo>
                    <a:pt x="366" y="2223"/>
                  </a:lnTo>
                  <a:lnTo>
                    <a:pt x="244" y="2638"/>
                  </a:lnTo>
                  <a:lnTo>
                    <a:pt x="122" y="3102"/>
                  </a:lnTo>
                  <a:lnTo>
                    <a:pt x="49" y="3590"/>
                  </a:lnTo>
                  <a:lnTo>
                    <a:pt x="0" y="4103"/>
                  </a:lnTo>
                  <a:lnTo>
                    <a:pt x="0" y="4665"/>
                  </a:lnTo>
                  <a:lnTo>
                    <a:pt x="0" y="4787"/>
                  </a:lnTo>
                  <a:lnTo>
                    <a:pt x="25" y="4909"/>
                  </a:lnTo>
                  <a:lnTo>
                    <a:pt x="73" y="5007"/>
                  </a:lnTo>
                  <a:lnTo>
                    <a:pt x="147" y="5104"/>
                  </a:lnTo>
                  <a:lnTo>
                    <a:pt x="220" y="5178"/>
                  </a:lnTo>
                  <a:lnTo>
                    <a:pt x="318" y="5251"/>
                  </a:lnTo>
                  <a:lnTo>
                    <a:pt x="415" y="5275"/>
                  </a:lnTo>
                  <a:lnTo>
                    <a:pt x="537" y="5300"/>
                  </a:lnTo>
                  <a:lnTo>
                    <a:pt x="660" y="5275"/>
                  </a:lnTo>
                  <a:lnTo>
                    <a:pt x="757" y="5251"/>
                  </a:lnTo>
                  <a:lnTo>
                    <a:pt x="855" y="5178"/>
                  </a:lnTo>
                  <a:lnTo>
                    <a:pt x="928" y="5104"/>
                  </a:lnTo>
                  <a:lnTo>
                    <a:pt x="1001" y="5007"/>
                  </a:lnTo>
                  <a:lnTo>
                    <a:pt x="1026" y="4909"/>
                  </a:lnTo>
                  <a:lnTo>
                    <a:pt x="1050" y="4787"/>
                  </a:lnTo>
                  <a:lnTo>
                    <a:pt x="1075" y="4665"/>
                  </a:lnTo>
                  <a:lnTo>
                    <a:pt x="1099" y="4201"/>
                  </a:lnTo>
                  <a:lnTo>
                    <a:pt x="1148" y="3737"/>
                  </a:lnTo>
                  <a:lnTo>
                    <a:pt x="1221" y="3322"/>
                  </a:lnTo>
                  <a:lnTo>
                    <a:pt x="1319" y="2931"/>
                  </a:lnTo>
                  <a:lnTo>
                    <a:pt x="1441" y="2589"/>
                  </a:lnTo>
                  <a:lnTo>
                    <a:pt x="1539" y="2345"/>
                  </a:lnTo>
                  <a:lnTo>
                    <a:pt x="1636" y="2174"/>
                  </a:lnTo>
                  <a:lnTo>
                    <a:pt x="1685" y="2149"/>
                  </a:lnTo>
                  <a:lnTo>
                    <a:pt x="1710" y="2149"/>
                  </a:lnTo>
                  <a:lnTo>
                    <a:pt x="1734" y="2247"/>
                  </a:lnTo>
                  <a:lnTo>
                    <a:pt x="1734" y="2516"/>
                  </a:lnTo>
                  <a:lnTo>
                    <a:pt x="1685" y="3493"/>
                  </a:lnTo>
                  <a:lnTo>
                    <a:pt x="1612" y="4836"/>
                  </a:lnTo>
                  <a:lnTo>
                    <a:pt x="1490" y="6374"/>
                  </a:lnTo>
                  <a:lnTo>
                    <a:pt x="1246" y="9256"/>
                  </a:lnTo>
                  <a:lnTo>
                    <a:pt x="1148" y="10551"/>
                  </a:lnTo>
                  <a:lnTo>
                    <a:pt x="1148" y="10697"/>
                  </a:lnTo>
                  <a:lnTo>
                    <a:pt x="1148" y="10844"/>
                  </a:lnTo>
                  <a:lnTo>
                    <a:pt x="1197" y="10966"/>
                  </a:lnTo>
                  <a:lnTo>
                    <a:pt x="1270" y="11088"/>
                  </a:lnTo>
                  <a:lnTo>
                    <a:pt x="1343" y="11186"/>
                  </a:lnTo>
                  <a:lnTo>
                    <a:pt x="1465" y="11284"/>
                  </a:lnTo>
                  <a:lnTo>
                    <a:pt x="1588" y="11357"/>
                  </a:lnTo>
                  <a:lnTo>
                    <a:pt x="1710" y="11381"/>
                  </a:lnTo>
                  <a:lnTo>
                    <a:pt x="1954" y="11381"/>
                  </a:lnTo>
                  <a:lnTo>
                    <a:pt x="2076" y="11357"/>
                  </a:lnTo>
                  <a:lnTo>
                    <a:pt x="2174" y="11284"/>
                  </a:lnTo>
                  <a:lnTo>
                    <a:pt x="2271" y="11210"/>
                  </a:lnTo>
                  <a:lnTo>
                    <a:pt x="2345" y="11137"/>
                  </a:lnTo>
                  <a:lnTo>
                    <a:pt x="2418" y="11039"/>
                  </a:lnTo>
                  <a:lnTo>
                    <a:pt x="2467" y="10917"/>
                  </a:lnTo>
                  <a:lnTo>
                    <a:pt x="2516" y="10795"/>
                  </a:lnTo>
                  <a:lnTo>
                    <a:pt x="3053" y="7034"/>
                  </a:lnTo>
                  <a:lnTo>
                    <a:pt x="3053" y="6985"/>
                  </a:lnTo>
                  <a:lnTo>
                    <a:pt x="3102" y="6887"/>
                  </a:lnTo>
                  <a:lnTo>
                    <a:pt x="3151" y="6839"/>
                  </a:lnTo>
                  <a:lnTo>
                    <a:pt x="3200" y="6790"/>
                  </a:lnTo>
                  <a:lnTo>
                    <a:pt x="3273" y="6765"/>
                  </a:lnTo>
                  <a:lnTo>
                    <a:pt x="3346" y="6741"/>
                  </a:lnTo>
                  <a:lnTo>
                    <a:pt x="3419" y="6765"/>
                  </a:lnTo>
                  <a:lnTo>
                    <a:pt x="3493" y="6790"/>
                  </a:lnTo>
                  <a:lnTo>
                    <a:pt x="3541" y="6839"/>
                  </a:lnTo>
                  <a:lnTo>
                    <a:pt x="3590" y="6887"/>
                  </a:lnTo>
                  <a:lnTo>
                    <a:pt x="3639" y="6985"/>
                  </a:lnTo>
                  <a:lnTo>
                    <a:pt x="3639" y="7034"/>
                  </a:lnTo>
                  <a:lnTo>
                    <a:pt x="4176" y="10795"/>
                  </a:lnTo>
                  <a:lnTo>
                    <a:pt x="4225" y="10917"/>
                  </a:lnTo>
                  <a:lnTo>
                    <a:pt x="4274" y="11039"/>
                  </a:lnTo>
                  <a:lnTo>
                    <a:pt x="4347" y="11137"/>
                  </a:lnTo>
                  <a:lnTo>
                    <a:pt x="4421" y="11210"/>
                  </a:lnTo>
                  <a:lnTo>
                    <a:pt x="4518" y="11284"/>
                  </a:lnTo>
                  <a:lnTo>
                    <a:pt x="4616" y="11357"/>
                  </a:lnTo>
                  <a:lnTo>
                    <a:pt x="4738" y="11381"/>
                  </a:lnTo>
                  <a:lnTo>
                    <a:pt x="4982" y="11381"/>
                  </a:lnTo>
                  <a:lnTo>
                    <a:pt x="5104" y="11357"/>
                  </a:lnTo>
                  <a:lnTo>
                    <a:pt x="5227" y="11284"/>
                  </a:lnTo>
                  <a:lnTo>
                    <a:pt x="5349" y="11186"/>
                  </a:lnTo>
                  <a:lnTo>
                    <a:pt x="5422" y="11088"/>
                  </a:lnTo>
                  <a:lnTo>
                    <a:pt x="5495" y="10966"/>
                  </a:lnTo>
                  <a:lnTo>
                    <a:pt x="5544" y="10844"/>
                  </a:lnTo>
                  <a:lnTo>
                    <a:pt x="5544" y="10697"/>
                  </a:lnTo>
                  <a:lnTo>
                    <a:pt x="5544" y="10551"/>
                  </a:lnTo>
                  <a:lnTo>
                    <a:pt x="5202" y="6399"/>
                  </a:lnTo>
                  <a:lnTo>
                    <a:pt x="5007" y="3517"/>
                  </a:lnTo>
                  <a:lnTo>
                    <a:pt x="4958" y="2540"/>
                  </a:lnTo>
                  <a:lnTo>
                    <a:pt x="4958" y="2247"/>
                  </a:lnTo>
                  <a:lnTo>
                    <a:pt x="4982" y="2149"/>
                  </a:lnTo>
                  <a:lnTo>
                    <a:pt x="5007" y="2149"/>
                  </a:lnTo>
                  <a:lnTo>
                    <a:pt x="5056" y="2174"/>
                  </a:lnTo>
                  <a:lnTo>
                    <a:pt x="5153" y="2320"/>
                  </a:lnTo>
                  <a:lnTo>
                    <a:pt x="5251" y="2564"/>
                  </a:lnTo>
                  <a:lnTo>
                    <a:pt x="5349" y="2906"/>
                  </a:lnTo>
                  <a:lnTo>
                    <a:pt x="5446" y="3297"/>
                  </a:lnTo>
                  <a:lnTo>
                    <a:pt x="5544" y="3737"/>
                  </a:lnTo>
                  <a:lnTo>
                    <a:pt x="5593" y="4201"/>
                  </a:lnTo>
                  <a:lnTo>
                    <a:pt x="5617" y="4665"/>
                  </a:lnTo>
                  <a:lnTo>
                    <a:pt x="5642" y="4787"/>
                  </a:lnTo>
                  <a:lnTo>
                    <a:pt x="5666" y="4909"/>
                  </a:lnTo>
                  <a:lnTo>
                    <a:pt x="5691" y="5007"/>
                  </a:lnTo>
                  <a:lnTo>
                    <a:pt x="5764" y="5104"/>
                  </a:lnTo>
                  <a:lnTo>
                    <a:pt x="5837" y="5178"/>
                  </a:lnTo>
                  <a:lnTo>
                    <a:pt x="5935" y="5251"/>
                  </a:lnTo>
                  <a:lnTo>
                    <a:pt x="6033" y="5275"/>
                  </a:lnTo>
                  <a:lnTo>
                    <a:pt x="6155" y="5300"/>
                  </a:lnTo>
                  <a:lnTo>
                    <a:pt x="6277" y="5275"/>
                  </a:lnTo>
                  <a:lnTo>
                    <a:pt x="6374" y="5251"/>
                  </a:lnTo>
                  <a:lnTo>
                    <a:pt x="6472" y="5178"/>
                  </a:lnTo>
                  <a:lnTo>
                    <a:pt x="6545" y="5104"/>
                  </a:lnTo>
                  <a:lnTo>
                    <a:pt x="6619" y="5007"/>
                  </a:lnTo>
                  <a:lnTo>
                    <a:pt x="6668" y="4909"/>
                  </a:lnTo>
                  <a:lnTo>
                    <a:pt x="6692" y="4787"/>
                  </a:lnTo>
                  <a:lnTo>
                    <a:pt x="6692" y="4665"/>
                  </a:lnTo>
                  <a:lnTo>
                    <a:pt x="6692" y="4103"/>
                  </a:lnTo>
                  <a:lnTo>
                    <a:pt x="6643" y="3566"/>
                  </a:lnTo>
                  <a:lnTo>
                    <a:pt x="6570" y="3077"/>
                  </a:lnTo>
                  <a:lnTo>
                    <a:pt x="6472" y="2638"/>
                  </a:lnTo>
                  <a:lnTo>
                    <a:pt x="6374" y="2223"/>
                  </a:lnTo>
                  <a:lnTo>
                    <a:pt x="6228" y="1832"/>
                  </a:lnTo>
                  <a:lnTo>
                    <a:pt x="6081" y="1490"/>
                  </a:lnTo>
                  <a:lnTo>
                    <a:pt x="5910" y="1172"/>
                  </a:lnTo>
                  <a:lnTo>
                    <a:pt x="5715" y="904"/>
                  </a:lnTo>
                  <a:lnTo>
                    <a:pt x="5520" y="659"/>
                  </a:lnTo>
                  <a:lnTo>
                    <a:pt x="5300" y="464"/>
                  </a:lnTo>
                  <a:lnTo>
                    <a:pt x="5056" y="293"/>
                  </a:lnTo>
                  <a:lnTo>
                    <a:pt x="4811" y="171"/>
                  </a:lnTo>
                  <a:lnTo>
                    <a:pt x="4567" y="73"/>
                  </a:lnTo>
                  <a:lnTo>
                    <a:pt x="4299" y="24"/>
                  </a:lnTo>
                  <a:lnTo>
                    <a:pt x="40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7"/>
            <p:cNvSpPr/>
            <p:nvPr/>
          </p:nvSpPr>
          <p:spPr>
            <a:xfrm>
              <a:off x="4798500" y="2329350"/>
              <a:ext cx="76950" cy="84275"/>
            </a:xfrm>
            <a:custGeom>
              <a:rect b="b" l="l" r="r" t="t"/>
              <a:pathLst>
                <a:path extrusionOk="0" h="3371" w="3078">
                  <a:moveTo>
                    <a:pt x="1539" y="0"/>
                  </a:moveTo>
                  <a:lnTo>
                    <a:pt x="1222" y="24"/>
                  </a:lnTo>
                  <a:lnTo>
                    <a:pt x="953" y="98"/>
                  </a:lnTo>
                  <a:lnTo>
                    <a:pt x="684" y="220"/>
                  </a:lnTo>
                  <a:lnTo>
                    <a:pt x="464" y="415"/>
                  </a:lnTo>
                  <a:lnTo>
                    <a:pt x="367" y="513"/>
                  </a:lnTo>
                  <a:lnTo>
                    <a:pt x="269" y="635"/>
                  </a:lnTo>
                  <a:lnTo>
                    <a:pt x="196" y="757"/>
                  </a:lnTo>
                  <a:lnTo>
                    <a:pt x="123" y="879"/>
                  </a:lnTo>
                  <a:lnTo>
                    <a:pt x="74" y="1026"/>
                  </a:lnTo>
                  <a:lnTo>
                    <a:pt x="49" y="1172"/>
                  </a:lnTo>
                  <a:lnTo>
                    <a:pt x="25" y="1343"/>
                  </a:lnTo>
                  <a:lnTo>
                    <a:pt x="0" y="1514"/>
                  </a:lnTo>
                  <a:lnTo>
                    <a:pt x="25" y="1685"/>
                  </a:lnTo>
                  <a:lnTo>
                    <a:pt x="49" y="1856"/>
                  </a:lnTo>
                  <a:lnTo>
                    <a:pt x="123" y="2198"/>
                  </a:lnTo>
                  <a:lnTo>
                    <a:pt x="269" y="2516"/>
                  </a:lnTo>
                  <a:lnTo>
                    <a:pt x="464" y="2784"/>
                  </a:lnTo>
                  <a:lnTo>
                    <a:pt x="562" y="2906"/>
                  </a:lnTo>
                  <a:lnTo>
                    <a:pt x="684" y="3029"/>
                  </a:lnTo>
                  <a:lnTo>
                    <a:pt x="806" y="3126"/>
                  </a:lnTo>
                  <a:lnTo>
                    <a:pt x="953" y="3199"/>
                  </a:lnTo>
                  <a:lnTo>
                    <a:pt x="1075" y="3273"/>
                  </a:lnTo>
                  <a:lnTo>
                    <a:pt x="1222" y="3322"/>
                  </a:lnTo>
                  <a:lnTo>
                    <a:pt x="1393" y="3346"/>
                  </a:lnTo>
                  <a:lnTo>
                    <a:pt x="1539" y="3370"/>
                  </a:lnTo>
                  <a:lnTo>
                    <a:pt x="1686" y="3346"/>
                  </a:lnTo>
                  <a:lnTo>
                    <a:pt x="1857" y="3322"/>
                  </a:lnTo>
                  <a:lnTo>
                    <a:pt x="2003" y="3273"/>
                  </a:lnTo>
                  <a:lnTo>
                    <a:pt x="2125" y="3199"/>
                  </a:lnTo>
                  <a:lnTo>
                    <a:pt x="2272" y="3126"/>
                  </a:lnTo>
                  <a:lnTo>
                    <a:pt x="2394" y="3029"/>
                  </a:lnTo>
                  <a:lnTo>
                    <a:pt x="2516" y="2906"/>
                  </a:lnTo>
                  <a:lnTo>
                    <a:pt x="2614" y="2784"/>
                  </a:lnTo>
                  <a:lnTo>
                    <a:pt x="2809" y="2516"/>
                  </a:lnTo>
                  <a:lnTo>
                    <a:pt x="2956" y="2198"/>
                  </a:lnTo>
                  <a:lnTo>
                    <a:pt x="3029" y="1856"/>
                  </a:lnTo>
                  <a:lnTo>
                    <a:pt x="3053" y="1685"/>
                  </a:lnTo>
                  <a:lnTo>
                    <a:pt x="3078" y="1514"/>
                  </a:lnTo>
                  <a:lnTo>
                    <a:pt x="3053" y="1343"/>
                  </a:lnTo>
                  <a:lnTo>
                    <a:pt x="3029" y="1172"/>
                  </a:lnTo>
                  <a:lnTo>
                    <a:pt x="3004" y="1026"/>
                  </a:lnTo>
                  <a:lnTo>
                    <a:pt x="2956" y="879"/>
                  </a:lnTo>
                  <a:lnTo>
                    <a:pt x="2882" y="757"/>
                  </a:lnTo>
                  <a:lnTo>
                    <a:pt x="2809" y="635"/>
                  </a:lnTo>
                  <a:lnTo>
                    <a:pt x="2711" y="513"/>
                  </a:lnTo>
                  <a:lnTo>
                    <a:pt x="2614" y="415"/>
                  </a:lnTo>
                  <a:lnTo>
                    <a:pt x="2394" y="220"/>
                  </a:lnTo>
                  <a:lnTo>
                    <a:pt x="2125" y="98"/>
                  </a:lnTo>
                  <a:lnTo>
                    <a:pt x="1857" y="24"/>
                  </a:lnTo>
                  <a:lnTo>
                    <a:pt x="15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77"/>
          <p:cNvGrpSpPr/>
          <p:nvPr/>
        </p:nvGrpSpPr>
        <p:grpSpPr>
          <a:xfrm>
            <a:off x="3201453" y="2038519"/>
            <a:ext cx="145004" cy="421657"/>
            <a:chOff x="4076175" y="2267050"/>
            <a:chExt cx="173450" cy="504375"/>
          </a:xfrm>
        </p:grpSpPr>
        <p:sp>
          <p:nvSpPr>
            <p:cNvPr id="4746" name="Google Shape;4746;p77"/>
            <p:cNvSpPr/>
            <p:nvPr/>
          </p:nvSpPr>
          <p:spPr>
            <a:xfrm>
              <a:off x="4122600" y="2267050"/>
              <a:ext cx="80600" cy="91625"/>
            </a:xfrm>
            <a:custGeom>
              <a:rect b="b" l="l" r="r" t="t"/>
              <a:pathLst>
                <a:path extrusionOk="0" h="3665" w="3224">
                  <a:moveTo>
                    <a:pt x="1441" y="1"/>
                  </a:moveTo>
                  <a:lnTo>
                    <a:pt x="1295" y="25"/>
                  </a:lnTo>
                  <a:lnTo>
                    <a:pt x="1124" y="74"/>
                  </a:lnTo>
                  <a:lnTo>
                    <a:pt x="977" y="123"/>
                  </a:lnTo>
                  <a:lnTo>
                    <a:pt x="855" y="172"/>
                  </a:lnTo>
                  <a:lnTo>
                    <a:pt x="708" y="245"/>
                  </a:lnTo>
                  <a:lnTo>
                    <a:pt x="586" y="343"/>
                  </a:lnTo>
                  <a:lnTo>
                    <a:pt x="464" y="441"/>
                  </a:lnTo>
                  <a:lnTo>
                    <a:pt x="366" y="563"/>
                  </a:lnTo>
                  <a:lnTo>
                    <a:pt x="269" y="685"/>
                  </a:lnTo>
                  <a:lnTo>
                    <a:pt x="195" y="831"/>
                  </a:lnTo>
                  <a:lnTo>
                    <a:pt x="122" y="978"/>
                  </a:lnTo>
                  <a:lnTo>
                    <a:pt x="73" y="1124"/>
                  </a:lnTo>
                  <a:lnTo>
                    <a:pt x="25" y="1295"/>
                  </a:lnTo>
                  <a:lnTo>
                    <a:pt x="0" y="1466"/>
                  </a:lnTo>
                  <a:lnTo>
                    <a:pt x="0" y="1662"/>
                  </a:lnTo>
                  <a:lnTo>
                    <a:pt x="0" y="1833"/>
                  </a:lnTo>
                  <a:lnTo>
                    <a:pt x="25" y="2028"/>
                  </a:lnTo>
                  <a:lnTo>
                    <a:pt x="73" y="2223"/>
                  </a:lnTo>
                  <a:lnTo>
                    <a:pt x="122" y="2394"/>
                  </a:lnTo>
                  <a:lnTo>
                    <a:pt x="195" y="2565"/>
                  </a:lnTo>
                  <a:lnTo>
                    <a:pt x="269" y="2736"/>
                  </a:lnTo>
                  <a:lnTo>
                    <a:pt x="366" y="2883"/>
                  </a:lnTo>
                  <a:lnTo>
                    <a:pt x="464" y="3029"/>
                  </a:lnTo>
                  <a:lnTo>
                    <a:pt x="586" y="3176"/>
                  </a:lnTo>
                  <a:lnTo>
                    <a:pt x="708" y="3298"/>
                  </a:lnTo>
                  <a:lnTo>
                    <a:pt x="855" y="3396"/>
                  </a:lnTo>
                  <a:lnTo>
                    <a:pt x="977" y="3493"/>
                  </a:lnTo>
                  <a:lnTo>
                    <a:pt x="1124" y="3567"/>
                  </a:lnTo>
                  <a:lnTo>
                    <a:pt x="1295" y="3616"/>
                  </a:lnTo>
                  <a:lnTo>
                    <a:pt x="1441" y="3640"/>
                  </a:lnTo>
                  <a:lnTo>
                    <a:pt x="1612" y="3664"/>
                  </a:lnTo>
                  <a:lnTo>
                    <a:pt x="1783" y="3640"/>
                  </a:lnTo>
                  <a:lnTo>
                    <a:pt x="1930" y="3616"/>
                  </a:lnTo>
                  <a:lnTo>
                    <a:pt x="2100" y="3567"/>
                  </a:lnTo>
                  <a:lnTo>
                    <a:pt x="2247" y="3493"/>
                  </a:lnTo>
                  <a:lnTo>
                    <a:pt x="2369" y="3396"/>
                  </a:lnTo>
                  <a:lnTo>
                    <a:pt x="2516" y="3298"/>
                  </a:lnTo>
                  <a:lnTo>
                    <a:pt x="2638" y="3176"/>
                  </a:lnTo>
                  <a:lnTo>
                    <a:pt x="2760" y="3029"/>
                  </a:lnTo>
                  <a:lnTo>
                    <a:pt x="2858" y="2883"/>
                  </a:lnTo>
                  <a:lnTo>
                    <a:pt x="2955" y="2736"/>
                  </a:lnTo>
                  <a:lnTo>
                    <a:pt x="3029" y="2565"/>
                  </a:lnTo>
                  <a:lnTo>
                    <a:pt x="3102" y="2394"/>
                  </a:lnTo>
                  <a:lnTo>
                    <a:pt x="3151" y="2223"/>
                  </a:lnTo>
                  <a:lnTo>
                    <a:pt x="3200" y="2028"/>
                  </a:lnTo>
                  <a:lnTo>
                    <a:pt x="3224" y="1833"/>
                  </a:lnTo>
                  <a:lnTo>
                    <a:pt x="3224" y="1662"/>
                  </a:lnTo>
                  <a:lnTo>
                    <a:pt x="3224" y="1466"/>
                  </a:lnTo>
                  <a:lnTo>
                    <a:pt x="3200" y="1295"/>
                  </a:lnTo>
                  <a:lnTo>
                    <a:pt x="3151" y="1124"/>
                  </a:lnTo>
                  <a:lnTo>
                    <a:pt x="3102" y="978"/>
                  </a:lnTo>
                  <a:lnTo>
                    <a:pt x="3029" y="831"/>
                  </a:lnTo>
                  <a:lnTo>
                    <a:pt x="2955" y="685"/>
                  </a:lnTo>
                  <a:lnTo>
                    <a:pt x="2858" y="563"/>
                  </a:lnTo>
                  <a:lnTo>
                    <a:pt x="2760" y="441"/>
                  </a:lnTo>
                  <a:lnTo>
                    <a:pt x="2638" y="343"/>
                  </a:lnTo>
                  <a:lnTo>
                    <a:pt x="2516" y="245"/>
                  </a:lnTo>
                  <a:lnTo>
                    <a:pt x="2369" y="172"/>
                  </a:lnTo>
                  <a:lnTo>
                    <a:pt x="2247" y="123"/>
                  </a:lnTo>
                  <a:lnTo>
                    <a:pt x="2100" y="74"/>
                  </a:lnTo>
                  <a:lnTo>
                    <a:pt x="1930" y="25"/>
                  </a:lnTo>
                  <a:lnTo>
                    <a:pt x="178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7"/>
            <p:cNvSpPr/>
            <p:nvPr/>
          </p:nvSpPr>
          <p:spPr>
            <a:xfrm>
              <a:off x="4076175" y="2370250"/>
              <a:ext cx="173450" cy="401175"/>
            </a:xfrm>
            <a:custGeom>
              <a:rect b="b" l="l" r="r" t="t"/>
              <a:pathLst>
                <a:path extrusionOk="0" h="16047" w="6938">
                  <a:moveTo>
                    <a:pt x="2736" y="0"/>
                  </a:moveTo>
                  <a:lnTo>
                    <a:pt x="2541" y="49"/>
                  </a:lnTo>
                  <a:lnTo>
                    <a:pt x="2346" y="123"/>
                  </a:lnTo>
                  <a:lnTo>
                    <a:pt x="2175" y="196"/>
                  </a:lnTo>
                  <a:lnTo>
                    <a:pt x="2028" y="293"/>
                  </a:lnTo>
                  <a:lnTo>
                    <a:pt x="1711" y="489"/>
                  </a:lnTo>
                  <a:lnTo>
                    <a:pt x="1442" y="758"/>
                  </a:lnTo>
                  <a:lnTo>
                    <a:pt x="1173" y="1075"/>
                  </a:lnTo>
                  <a:lnTo>
                    <a:pt x="953" y="1417"/>
                  </a:lnTo>
                  <a:lnTo>
                    <a:pt x="758" y="1808"/>
                  </a:lnTo>
                  <a:lnTo>
                    <a:pt x="587" y="2223"/>
                  </a:lnTo>
                  <a:lnTo>
                    <a:pt x="441" y="2711"/>
                  </a:lnTo>
                  <a:lnTo>
                    <a:pt x="318" y="3200"/>
                  </a:lnTo>
                  <a:lnTo>
                    <a:pt x="221" y="3737"/>
                  </a:lnTo>
                  <a:lnTo>
                    <a:pt x="147" y="4323"/>
                  </a:lnTo>
                  <a:lnTo>
                    <a:pt x="74" y="4909"/>
                  </a:lnTo>
                  <a:lnTo>
                    <a:pt x="25" y="5544"/>
                  </a:lnTo>
                  <a:lnTo>
                    <a:pt x="1" y="6204"/>
                  </a:lnTo>
                  <a:lnTo>
                    <a:pt x="1" y="6888"/>
                  </a:lnTo>
                  <a:lnTo>
                    <a:pt x="25" y="7034"/>
                  </a:lnTo>
                  <a:lnTo>
                    <a:pt x="50" y="7181"/>
                  </a:lnTo>
                  <a:lnTo>
                    <a:pt x="99" y="7327"/>
                  </a:lnTo>
                  <a:lnTo>
                    <a:pt x="172" y="7425"/>
                  </a:lnTo>
                  <a:lnTo>
                    <a:pt x="245" y="7523"/>
                  </a:lnTo>
                  <a:lnTo>
                    <a:pt x="318" y="7596"/>
                  </a:lnTo>
                  <a:lnTo>
                    <a:pt x="416" y="7645"/>
                  </a:lnTo>
                  <a:lnTo>
                    <a:pt x="636" y="7645"/>
                  </a:lnTo>
                  <a:lnTo>
                    <a:pt x="734" y="7596"/>
                  </a:lnTo>
                  <a:lnTo>
                    <a:pt x="807" y="7523"/>
                  </a:lnTo>
                  <a:lnTo>
                    <a:pt x="880" y="7425"/>
                  </a:lnTo>
                  <a:lnTo>
                    <a:pt x="929" y="7327"/>
                  </a:lnTo>
                  <a:lnTo>
                    <a:pt x="953" y="7181"/>
                  </a:lnTo>
                  <a:lnTo>
                    <a:pt x="978" y="6888"/>
                  </a:lnTo>
                  <a:lnTo>
                    <a:pt x="1002" y="6521"/>
                  </a:lnTo>
                  <a:lnTo>
                    <a:pt x="1027" y="6106"/>
                  </a:lnTo>
                  <a:lnTo>
                    <a:pt x="1149" y="5105"/>
                  </a:lnTo>
                  <a:lnTo>
                    <a:pt x="1295" y="4103"/>
                  </a:lnTo>
                  <a:lnTo>
                    <a:pt x="1369" y="3664"/>
                  </a:lnTo>
                  <a:lnTo>
                    <a:pt x="1466" y="3298"/>
                  </a:lnTo>
                  <a:lnTo>
                    <a:pt x="1417" y="3102"/>
                  </a:lnTo>
                  <a:lnTo>
                    <a:pt x="1393" y="2907"/>
                  </a:lnTo>
                  <a:lnTo>
                    <a:pt x="1393" y="2711"/>
                  </a:lnTo>
                  <a:lnTo>
                    <a:pt x="1417" y="2540"/>
                  </a:lnTo>
                  <a:lnTo>
                    <a:pt x="1442" y="2394"/>
                  </a:lnTo>
                  <a:lnTo>
                    <a:pt x="1515" y="2247"/>
                  </a:lnTo>
                  <a:lnTo>
                    <a:pt x="1588" y="2125"/>
                  </a:lnTo>
                  <a:lnTo>
                    <a:pt x="1662" y="2052"/>
                  </a:lnTo>
                  <a:lnTo>
                    <a:pt x="1588" y="2150"/>
                  </a:lnTo>
                  <a:lnTo>
                    <a:pt x="1540" y="2296"/>
                  </a:lnTo>
                  <a:lnTo>
                    <a:pt x="1491" y="2492"/>
                  </a:lnTo>
                  <a:lnTo>
                    <a:pt x="1491" y="2687"/>
                  </a:lnTo>
                  <a:lnTo>
                    <a:pt x="1515" y="2882"/>
                  </a:lnTo>
                  <a:lnTo>
                    <a:pt x="1564" y="3078"/>
                  </a:lnTo>
                  <a:lnTo>
                    <a:pt x="1613" y="3175"/>
                  </a:lnTo>
                  <a:lnTo>
                    <a:pt x="1686" y="3273"/>
                  </a:lnTo>
                  <a:lnTo>
                    <a:pt x="1759" y="3346"/>
                  </a:lnTo>
                  <a:lnTo>
                    <a:pt x="1857" y="3420"/>
                  </a:lnTo>
                  <a:lnTo>
                    <a:pt x="1906" y="3786"/>
                  </a:lnTo>
                  <a:lnTo>
                    <a:pt x="1930" y="3981"/>
                  </a:lnTo>
                  <a:lnTo>
                    <a:pt x="1955" y="4201"/>
                  </a:lnTo>
                  <a:lnTo>
                    <a:pt x="1930" y="4445"/>
                  </a:lnTo>
                  <a:lnTo>
                    <a:pt x="1906" y="4738"/>
                  </a:lnTo>
                  <a:lnTo>
                    <a:pt x="1833" y="5032"/>
                  </a:lnTo>
                  <a:lnTo>
                    <a:pt x="1711" y="5398"/>
                  </a:lnTo>
                  <a:lnTo>
                    <a:pt x="1515" y="5911"/>
                  </a:lnTo>
                  <a:lnTo>
                    <a:pt x="1369" y="6399"/>
                  </a:lnTo>
                  <a:lnTo>
                    <a:pt x="1271" y="6839"/>
                  </a:lnTo>
                  <a:lnTo>
                    <a:pt x="1222" y="7230"/>
                  </a:lnTo>
                  <a:lnTo>
                    <a:pt x="1173" y="7620"/>
                  </a:lnTo>
                  <a:lnTo>
                    <a:pt x="1173" y="8011"/>
                  </a:lnTo>
                  <a:lnTo>
                    <a:pt x="1198" y="8817"/>
                  </a:lnTo>
                  <a:lnTo>
                    <a:pt x="1247" y="9989"/>
                  </a:lnTo>
                  <a:lnTo>
                    <a:pt x="1295" y="11162"/>
                  </a:lnTo>
                  <a:lnTo>
                    <a:pt x="1320" y="13238"/>
                  </a:lnTo>
                  <a:lnTo>
                    <a:pt x="1344" y="14728"/>
                  </a:lnTo>
                  <a:lnTo>
                    <a:pt x="1344" y="15314"/>
                  </a:lnTo>
                  <a:lnTo>
                    <a:pt x="1369" y="15533"/>
                  </a:lnTo>
                  <a:lnTo>
                    <a:pt x="1417" y="15704"/>
                  </a:lnTo>
                  <a:lnTo>
                    <a:pt x="1491" y="15827"/>
                  </a:lnTo>
                  <a:lnTo>
                    <a:pt x="1588" y="15924"/>
                  </a:lnTo>
                  <a:lnTo>
                    <a:pt x="1662" y="15998"/>
                  </a:lnTo>
                  <a:lnTo>
                    <a:pt x="1735" y="16022"/>
                  </a:lnTo>
                  <a:lnTo>
                    <a:pt x="1833" y="16046"/>
                  </a:lnTo>
                  <a:lnTo>
                    <a:pt x="1955" y="16046"/>
                  </a:lnTo>
                  <a:lnTo>
                    <a:pt x="2077" y="15998"/>
                  </a:lnTo>
                  <a:lnTo>
                    <a:pt x="2175" y="15949"/>
                  </a:lnTo>
                  <a:lnTo>
                    <a:pt x="2248" y="15875"/>
                  </a:lnTo>
                  <a:lnTo>
                    <a:pt x="2321" y="15802"/>
                  </a:lnTo>
                  <a:lnTo>
                    <a:pt x="2394" y="15680"/>
                  </a:lnTo>
                  <a:lnTo>
                    <a:pt x="2419" y="15533"/>
                  </a:lnTo>
                  <a:lnTo>
                    <a:pt x="2468" y="15387"/>
                  </a:lnTo>
                  <a:lnTo>
                    <a:pt x="3152" y="8548"/>
                  </a:lnTo>
                  <a:lnTo>
                    <a:pt x="3152" y="8451"/>
                  </a:lnTo>
                  <a:lnTo>
                    <a:pt x="3200" y="8280"/>
                  </a:lnTo>
                  <a:lnTo>
                    <a:pt x="3249" y="8182"/>
                  </a:lnTo>
                  <a:lnTo>
                    <a:pt x="3298" y="8084"/>
                  </a:lnTo>
                  <a:lnTo>
                    <a:pt x="3371" y="8011"/>
                  </a:lnTo>
                  <a:lnTo>
                    <a:pt x="3469" y="7987"/>
                  </a:lnTo>
                  <a:lnTo>
                    <a:pt x="3567" y="8011"/>
                  </a:lnTo>
                  <a:lnTo>
                    <a:pt x="3640" y="8084"/>
                  </a:lnTo>
                  <a:lnTo>
                    <a:pt x="3689" y="8182"/>
                  </a:lnTo>
                  <a:lnTo>
                    <a:pt x="3738" y="8280"/>
                  </a:lnTo>
                  <a:lnTo>
                    <a:pt x="3787" y="8451"/>
                  </a:lnTo>
                  <a:lnTo>
                    <a:pt x="3787" y="8548"/>
                  </a:lnTo>
                  <a:lnTo>
                    <a:pt x="4470" y="15387"/>
                  </a:lnTo>
                  <a:lnTo>
                    <a:pt x="4519" y="15533"/>
                  </a:lnTo>
                  <a:lnTo>
                    <a:pt x="4544" y="15680"/>
                  </a:lnTo>
                  <a:lnTo>
                    <a:pt x="4617" y="15802"/>
                  </a:lnTo>
                  <a:lnTo>
                    <a:pt x="4690" y="15875"/>
                  </a:lnTo>
                  <a:lnTo>
                    <a:pt x="4763" y="15949"/>
                  </a:lnTo>
                  <a:lnTo>
                    <a:pt x="4861" y="15998"/>
                  </a:lnTo>
                  <a:lnTo>
                    <a:pt x="4983" y="16046"/>
                  </a:lnTo>
                  <a:lnTo>
                    <a:pt x="5105" y="16046"/>
                  </a:lnTo>
                  <a:lnTo>
                    <a:pt x="5203" y="16022"/>
                  </a:lnTo>
                  <a:lnTo>
                    <a:pt x="5276" y="15998"/>
                  </a:lnTo>
                  <a:lnTo>
                    <a:pt x="5350" y="15924"/>
                  </a:lnTo>
                  <a:lnTo>
                    <a:pt x="5447" y="15827"/>
                  </a:lnTo>
                  <a:lnTo>
                    <a:pt x="5521" y="15704"/>
                  </a:lnTo>
                  <a:lnTo>
                    <a:pt x="5569" y="15533"/>
                  </a:lnTo>
                  <a:lnTo>
                    <a:pt x="5594" y="15314"/>
                  </a:lnTo>
                  <a:lnTo>
                    <a:pt x="5594" y="14728"/>
                  </a:lnTo>
                  <a:lnTo>
                    <a:pt x="5618" y="13238"/>
                  </a:lnTo>
                  <a:lnTo>
                    <a:pt x="5643" y="11162"/>
                  </a:lnTo>
                  <a:lnTo>
                    <a:pt x="5692" y="9989"/>
                  </a:lnTo>
                  <a:lnTo>
                    <a:pt x="5740" y="8817"/>
                  </a:lnTo>
                  <a:lnTo>
                    <a:pt x="5765" y="8011"/>
                  </a:lnTo>
                  <a:lnTo>
                    <a:pt x="5765" y="7620"/>
                  </a:lnTo>
                  <a:lnTo>
                    <a:pt x="5716" y="7230"/>
                  </a:lnTo>
                  <a:lnTo>
                    <a:pt x="5667" y="6839"/>
                  </a:lnTo>
                  <a:lnTo>
                    <a:pt x="5569" y="6399"/>
                  </a:lnTo>
                  <a:lnTo>
                    <a:pt x="5423" y="5911"/>
                  </a:lnTo>
                  <a:lnTo>
                    <a:pt x="5227" y="5398"/>
                  </a:lnTo>
                  <a:lnTo>
                    <a:pt x="5105" y="5032"/>
                  </a:lnTo>
                  <a:lnTo>
                    <a:pt x="5032" y="4738"/>
                  </a:lnTo>
                  <a:lnTo>
                    <a:pt x="5008" y="4445"/>
                  </a:lnTo>
                  <a:lnTo>
                    <a:pt x="4983" y="4201"/>
                  </a:lnTo>
                  <a:lnTo>
                    <a:pt x="5008" y="3981"/>
                  </a:lnTo>
                  <a:lnTo>
                    <a:pt x="5032" y="3786"/>
                  </a:lnTo>
                  <a:lnTo>
                    <a:pt x="5081" y="3420"/>
                  </a:lnTo>
                  <a:lnTo>
                    <a:pt x="5179" y="3346"/>
                  </a:lnTo>
                  <a:lnTo>
                    <a:pt x="5252" y="3273"/>
                  </a:lnTo>
                  <a:lnTo>
                    <a:pt x="5325" y="3175"/>
                  </a:lnTo>
                  <a:lnTo>
                    <a:pt x="5374" y="3078"/>
                  </a:lnTo>
                  <a:lnTo>
                    <a:pt x="5423" y="2882"/>
                  </a:lnTo>
                  <a:lnTo>
                    <a:pt x="5447" y="2687"/>
                  </a:lnTo>
                  <a:lnTo>
                    <a:pt x="5447" y="2492"/>
                  </a:lnTo>
                  <a:lnTo>
                    <a:pt x="5398" y="2296"/>
                  </a:lnTo>
                  <a:lnTo>
                    <a:pt x="5350" y="2150"/>
                  </a:lnTo>
                  <a:lnTo>
                    <a:pt x="5276" y="2052"/>
                  </a:lnTo>
                  <a:lnTo>
                    <a:pt x="5350" y="2125"/>
                  </a:lnTo>
                  <a:lnTo>
                    <a:pt x="5423" y="2247"/>
                  </a:lnTo>
                  <a:lnTo>
                    <a:pt x="5496" y="2394"/>
                  </a:lnTo>
                  <a:lnTo>
                    <a:pt x="5521" y="2540"/>
                  </a:lnTo>
                  <a:lnTo>
                    <a:pt x="5545" y="2711"/>
                  </a:lnTo>
                  <a:lnTo>
                    <a:pt x="5545" y="2907"/>
                  </a:lnTo>
                  <a:lnTo>
                    <a:pt x="5521" y="3102"/>
                  </a:lnTo>
                  <a:lnTo>
                    <a:pt x="5472" y="3298"/>
                  </a:lnTo>
                  <a:lnTo>
                    <a:pt x="5569" y="3664"/>
                  </a:lnTo>
                  <a:lnTo>
                    <a:pt x="5643" y="4103"/>
                  </a:lnTo>
                  <a:lnTo>
                    <a:pt x="5789" y="5105"/>
                  </a:lnTo>
                  <a:lnTo>
                    <a:pt x="5911" y="6106"/>
                  </a:lnTo>
                  <a:lnTo>
                    <a:pt x="5936" y="6521"/>
                  </a:lnTo>
                  <a:lnTo>
                    <a:pt x="5960" y="6888"/>
                  </a:lnTo>
                  <a:lnTo>
                    <a:pt x="5985" y="7181"/>
                  </a:lnTo>
                  <a:lnTo>
                    <a:pt x="6009" y="7327"/>
                  </a:lnTo>
                  <a:lnTo>
                    <a:pt x="6058" y="7425"/>
                  </a:lnTo>
                  <a:lnTo>
                    <a:pt x="6131" y="7523"/>
                  </a:lnTo>
                  <a:lnTo>
                    <a:pt x="6204" y="7596"/>
                  </a:lnTo>
                  <a:lnTo>
                    <a:pt x="6302" y="7645"/>
                  </a:lnTo>
                  <a:lnTo>
                    <a:pt x="6522" y="7645"/>
                  </a:lnTo>
                  <a:lnTo>
                    <a:pt x="6620" y="7596"/>
                  </a:lnTo>
                  <a:lnTo>
                    <a:pt x="6693" y="7523"/>
                  </a:lnTo>
                  <a:lnTo>
                    <a:pt x="6766" y="7425"/>
                  </a:lnTo>
                  <a:lnTo>
                    <a:pt x="6839" y="7327"/>
                  </a:lnTo>
                  <a:lnTo>
                    <a:pt x="6888" y="7181"/>
                  </a:lnTo>
                  <a:lnTo>
                    <a:pt x="6913" y="7034"/>
                  </a:lnTo>
                  <a:lnTo>
                    <a:pt x="6937" y="6888"/>
                  </a:lnTo>
                  <a:lnTo>
                    <a:pt x="6937" y="6204"/>
                  </a:lnTo>
                  <a:lnTo>
                    <a:pt x="6913" y="5544"/>
                  </a:lnTo>
                  <a:lnTo>
                    <a:pt x="6864" y="4909"/>
                  </a:lnTo>
                  <a:lnTo>
                    <a:pt x="6791" y="4323"/>
                  </a:lnTo>
                  <a:lnTo>
                    <a:pt x="6717" y="3737"/>
                  </a:lnTo>
                  <a:lnTo>
                    <a:pt x="6620" y="3200"/>
                  </a:lnTo>
                  <a:lnTo>
                    <a:pt x="6497" y="2711"/>
                  </a:lnTo>
                  <a:lnTo>
                    <a:pt x="6351" y="2223"/>
                  </a:lnTo>
                  <a:lnTo>
                    <a:pt x="6180" y="1808"/>
                  </a:lnTo>
                  <a:lnTo>
                    <a:pt x="5985" y="1417"/>
                  </a:lnTo>
                  <a:lnTo>
                    <a:pt x="5765" y="1075"/>
                  </a:lnTo>
                  <a:lnTo>
                    <a:pt x="5496" y="758"/>
                  </a:lnTo>
                  <a:lnTo>
                    <a:pt x="5227" y="489"/>
                  </a:lnTo>
                  <a:lnTo>
                    <a:pt x="4910" y="293"/>
                  </a:lnTo>
                  <a:lnTo>
                    <a:pt x="4763" y="196"/>
                  </a:lnTo>
                  <a:lnTo>
                    <a:pt x="4592" y="123"/>
                  </a:lnTo>
                  <a:lnTo>
                    <a:pt x="4397" y="49"/>
                  </a:lnTo>
                  <a:lnTo>
                    <a:pt x="4202" y="0"/>
                  </a:lnTo>
                  <a:lnTo>
                    <a:pt x="4031" y="98"/>
                  </a:lnTo>
                  <a:lnTo>
                    <a:pt x="3860" y="147"/>
                  </a:lnTo>
                  <a:lnTo>
                    <a:pt x="3664" y="196"/>
                  </a:lnTo>
                  <a:lnTo>
                    <a:pt x="3469" y="220"/>
                  </a:lnTo>
                  <a:lnTo>
                    <a:pt x="3274" y="196"/>
                  </a:lnTo>
                  <a:lnTo>
                    <a:pt x="3078" y="147"/>
                  </a:lnTo>
                  <a:lnTo>
                    <a:pt x="2907" y="98"/>
                  </a:lnTo>
                  <a:lnTo>
                    <a:pt x="27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8" name="Google Shape;4748;p77"/>
          <p:cNvSpPr/>
          <p:nvPr/>
        </p:nvSpPr>
        <p:spPr>
          <a:xfrm>
            <a:off x="4241399" y="2083007"/>
            <a:ext cx="319561" cy="336908"/>
          </a:xfrm>
          <a:custGeom>
            <a:rect b="b" l="l" r="r" t="t"/>
            <a:pathLst>
              <a:path extrusionOk="0" h="16120" w="1529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9" name="Google Shape;4749;p77"/>
          <p:cNvGrpSpPr/>
          <p:nvPr/>
        </p:nvGrpSpPr>
        <p:grpSpPr>
          <a:xfrm>
            <a:off x="4788934" y="2089055"/>
            <a:ext cx="351204" cy="324661"/>
            <a:chOff x="5975075" y="2327500"/>
            <a:chExt cx="420100" cy="388350"/>
          </a:xfrm>
        </p:grpSpPr>
        <p:sp>
          <p:nvSpPr>
            <p:cNvPr id="4750" name="Google Shape;4750;p77"/>
            <p:cNvSpPr/>
            <p:nvPr/>
          </p:nvSpPr>
          <p:spPr>
            <a:xfrm>
              <a:off x="5975075" y="2474650"/>
              <a:ext cx="98325" cy="220450"/>
            </a:xfrm>
            <a:custGeom>
              <a:rect b="b" l="l" r="r" t="t"/>
              <a:pathLst>
                <a:path extrusionOk="0" h="8818" w="3933">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7"/>
            <p:cNvSpPr/>
            <p:nvPr/>
          </p:nvSpPr>
          <p:spPr>
            <a:xfrm>
              <a:off x="6088025" y="2327500"/>
              <a:ext cx="307150" cy="388350"/>
            </a:xfrm>
            <a:custGeom>
              <a:rect b="b" l="l" r="r" t="t"/>
              <a:pathLst>
                <a:path extrusionOk="0" h="15534" w="12286">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2" name="Google Shape;4752;p77"/>
          <p:cNvGrpSpPr/>
          <p:nvPr/>
        </p:nvGrpSpPr>
        <p:grpSpPr>
          <a:xfrm>
            <a:off x="5420344" y="2079358"/>
            <a:ext cx="215437" cy="351204"/>
            <a:chOff x="6730350" y="2315900"/>
            <a:chExt cx="257700" cy="420100"/>
          </a:xfrm>
        </p:grpSpPr>
        <p:sp>
          <p:nvSpPr>
            <p:cNvPr id="4753" name="Google Shape;4753;p77"/>
            <p:cNvSpPr/>
            <p:nvPr/>
          </p:nvSpPr>
          <p:spPr>
            <a:xfrm>
              <a:off x="6807900" y="2671250"/>
              <a:ext cx="102600" cy="22625"/>
            </a:xfrm>
            <a:custGeom>
              <a:rect b="b" l="l" r="r" t="t"/>
              <a:pathLst>
                <a:path extrusionOk="0" h="905" w="4104">
                  <a:moveTo>
                    <a:pt x="1" y="1"/>
                  </a:moveTo>
                  <a:lnTo>
                    <a:pt x="1" y="905"/>
                  </a:lnTo>
                  <a:lnTo>
                    <a:pt x="4104" y="905"/>
                  </a:lnTo>
                  <a:lnTo>
                    <a:pt x="41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7"/>
            <p:cNvSpPr/>
            <p:nvPr/>
          </p:nvSpPr>
          <p:spPr>
            <a:xfrm>
              <a:off x="6807900" y="2636450"/>
              <a:ext cx="102600" cy="22625"/>
            </a:xfrm>
            <a:custGeom>
              <a:rect b="b" l="l" r="r" t="t"/>
              <a:pathLst>
                <a:path extrusionOk="0" h="905" w="4104">
                  <a:moveTo>
                    <a:pt x="1" y="1"/>
                  </a:moveTo>
                  <a:lnTo>
                    <a:pt x="1" y="905"/>
                  </a:lnTo>
                  <a:lnTo>
                    <a:pt x="4104" y="905"/>
                  </a:lnTo>
                  <a:lnTo>
                    <a:pt x="410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7"/>
            <p:cNvSpPr/>
            <p:nvPr/>
          </p:nvSpPr>
          <p:spPr>
            <a:xfrm>
              <a:off x="6807900" y="2706075"/>
              <a:ext cx="102600" cy="29925"/>
            </a:xfrm>
            <a:custGeom>
              <a:rect b="b" l="l" r="r" t="t"/>
              <a:pathLst>
                <a:path extrusionOk="0" h="1197" w="4104">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7"/>
            <p:cNvSpPr/>
            <p:nvPr/>
          </p:nvSpPr>
          <p:spPr>
            <a:xfrm>
              <a:off x="6811575" y="2463675"/>
              <a:ext cx="95275" cy="160600"/>
            </a:xfrm>
            <a:custGeom>
              <a:rect b="b" l="l" r="r" t="t"/>
              <a:pathLst>
                <a:path extrusionOk="0" h="6424" w="3811">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7"/>
            <p:cNvSpPr/>
            <p:nvPr/>
          </p:nvSpPr>
          <p:spPr>
            <a:xfrm>
              <a:off x="6730350" y="2315900"/>
              <a:ext cx="257700" cy="308375"/>
            </a:xfrm>
            <a:custGeom>
              <a:rect b="b" l="l" r="r" t="t"/>
              <a:pathLst>
                <a:path extrusionOk="0" h="12335" w="10308">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77"/>
          <p:cNvGrpSpPr/>
          <p:nvPr/>
        </p:nvGrpSpPr>
        <p:grpSpPr>
          <a:xfrm>
            <a:off x="401689" y="2615840"/>
            <a:ext cx="109265" cy="398166"/>
            <a:chOff x="727175" y="2957625"/>
            <a:chExt cx="130700" cy="476275"/>
          </a:xfrm>
        </p:grpSpPr>
        <p:sp>
          <p:nvSpPr>
            <p:cNvPr id="4759" name="Google Shape;4759;p77"/>
            <p:cNvSpPr/>
            <p:nvPr/>
          </p:nvSpPr>
          <p:spPr>
            <a:xfrm>
              <a:off x="727175" y="2957625"/>
              <a:ext cx="130700" cy="476275"/>
            </a:xfrm>
            <a:custGeom>
              <a:rect b="b" l="l" r="r" t="t"/>
              <a:pathLst>
                <a:path extrusionOk="0" h="19051" w="5228">
                  <a:moveTo>
                    <a:pt x="2614" y="489"/>
                  </a:moveTo>
                  <a:lnTo>
                    <a:pt x="2858" y="538"/>
                  </a:lnTo>
                  <a:lnTo>
                    <a:pt x="3102" y="611"/>
                  </a:lnTo>
                  <a:lnTo>
                    <a:pt x="3322" y="709"/>
                  </a:lnTo>
                  <a:lnTo>
                    <a:pt x="3493" y="880"/>
                  </a:lnTo>
                  <a:lnTo>
                    <a:pt x="3664" y="1051"/>
                  </a:lnTo>
                  <a:lnTo>
                    <a:pt x="3762" y="1270"/>
                  </a:lnTo>
                  <a:lnTo>
                    <a:pt x="3835" y="1490"/>
                  </a:lnTo>
                  <a:lnTo>
                    <a:pt x="3859" y="1759"/>
                  </a:lnTo>
                  <a:lnTo>
                    <a:pt x="3859" y="14483"/>
                  </a:lnTo>
                  <a:lnTo>
                    <a:pt x="3884" y="14581"/>
                  </a:lnTo>
                  <a:lnTo>
                    <a:pt x="3908" y="14679"/>
                  </a:lnTo>
                  <a:lnTo>
                    <a:pt x="3957" y="14776"/>
                  </a:lnTo>
                  <a:lnTo>
                    <a:pt x="4030" y="14850"/>
                  </a:lnTo>
                  <a:lnTo>
                    <a:pt x="4177" y="14996"/>
                  </a:lnTo>
                  <a:lnTo>
                    <a:pt x="4324" y="15167"/>
                  </a:lnTo>
                  <a:lnTo>
                    <a:pt x="4446" y="15363"/>
                  </a:lnTo>
                  <a:lnTo>
                    <a:pt x="4543" y="15558"/>
                  </a:lnTo>
                  <a:lnTo>
                    <a:pt x="4641" y="15778"/>
                  </a:lnTo>
                  <a:lnTo>
                    <a:pt x="4690" y="15973"/>
                  </a:lnTo>
                  <a:lnTo>
                    <a:pt x="4714" y="16193"/>
                  </a:lnTo>
                  <a:lnTo>
                    <a:pt x="4739" y="16437"/>
                  </a:lnTo>
                  <a:lnTo>
                    <a:pt x="4714" y="16633"/>
                  </a:lnTo>
                  <a:lnTo>
                    <a:pt x="4690" y="16852"/>
                  </a:lnTo>
                  <a:lnTo>
                    <a:pt x="4641" y="17048"/>
                  </a:lnTo>
                  <a:lnTo>
                    <a:pt x="4568" y="17243"/>
                  </a:lnTo>
                  <a:lnTo>
                    <a:pt x="4470" y="17438"/>
                  </a:lnTo>
                  <a:lnTo>
                    <a:pt x="4372" y="17609"/>
                  </a:lnTo>
                  <a:lnTo>
                    <a:pt x="4250" y="17780"/>
                  </a:lnTo>
                  <a:lnTo>
                    <a:pt x="4104" y="17927"/>
                  </a:lnTo>
                  <a:lnTo>
                    <a:pt x="3957" y="18073"/>
                  </a:lnTo>
                  <a:lnTo>
                    <a:pt x="3811" y="18196"/>
                  </a:lnTo>
                  <a:lnTo>
                    <a:pt x="3615" y="18293"/>
                  </a:lnTo>
                  <a:lnTo>
                    <a:pt x="3444" y="18391"/>
                  </a:lnTo>
                  <a:lnTo>
                    <a:pt x="3249" y="18464"/>
                  </a:lnTo>
                  <a:lnTo>
                    <a:pt x="3029" y="18513"/>
                  </a:lnTo>
                  <a:lnTo>
                    <a:pt x="2834" y="18538"/>
                  </a:lnTo>
                  <a:lnTo>
                    <a:pt x="2614" y="18562"/>
                  </a:lnTo>
                  <a:lnTo>
                    <a:pt x="2394" y="18538"/>
                  </a:lnTo>
                  <a:lnTo>
                    <a:pt x="2174" y="18513"/>
                  </a:lnTo>
                  <a:lnTo>
                    <a:pt x="1979" y="18464"/>
                  </a:lnTo>
                  <a:lnTo>
                    <a:pt x="1784" y="18391"/>
                  </a:lnTo>
                  <a:lnTo>
                    <a:pt x="1613" y="18293"/>
                  </a:lnTo>
                  <a:lnTo>
                    <a:pt x="1417" y="18196"/>
                  </a:lnTo>
                  <a:lnTo>
                    <a:pt x="1271" y="18073"/>
                  </a:lnTo>
                  <a:lnTo>
                    <a:pt x="1124" y="17927"/>
                  </a:lnTo>
                  <a:lnTo>
                    <a:pt x="978" y="17780"/>
                  </a:lnTo>
                  <a:lnTo>
                    <a:pt x="855" y="17609"/>
                  </a:lnTo>
                  <a:lnTo>
                    <a:pt x="758" y="17438"/>
                  </a:lnTo>
                  <a:lnTo>
                    <a:pt x="660" y="17243"/>
                  </a:lnTo>
                  <a:lnTo>
                    <a:pt x="587" y="17048"/>
                  </a:lnTo>
                  <a:lnTo>
                    <a:pt x="538" y="16852"/>
                  </a:lnTo>
                  <a:lnTo>
                    <a:pt x="514" y="16633"/>
                  </a:lnTo>
                  <a:lnTo>
                    <a:pt x="489" y="16437"/>
                  </a:lnTo>
                  <a:lnTo>
                    <a:pt x="514" y="16193"/>
                  </a:lnTo>
                  <a:lnTo>
                    <a:pt x="538" y="15973"/>
                  </a:lnTo>
                  <a:lnTo>
                    <a:pt x="587" y="15778"/>
                  </a:lnTo>
                  <a:lnTo>
                    <a:pt x="684" y="15558"/>
                  </a:lnTo>
                  <a:lnTo>
                    <a:pt x="782" y="15363"/>
                  </a:lnTo>
                  <a:lnTo>
                    <a:pt x="904" y="15167"/>
                  </a:lnTo>
                  <a:lnTo>
                    <a:pt x="1051" y="14996"/>
                  </a:lnTo>
                  <a:lnTo>
                    <a:pt x="1197" y="14850"/>
                  </a:lnTo>
                  <a:lnTo>
                    <a:pt x="1271" y="14776"/>
                  </a:lnTo>
                  <a:lnTo>
                    <a:pt x="1319" y="14679"/>
                  </a:lnTo>
                  <a:lnTo>
                    <a:pt x="1344" y="14581"/>
                  </a:lnTo>
                  <a:lnTo>
                    <a:pt x="1368" y="14483"/>
                  </a:lnTo>
                  <a:lnTo>
                    <a:pt x="1368" y="1759"/>
                  </a:lnTo>
                  <a:lnTo>
                    <a:pt x="1393" y="1490"/>
                  </a:lnTo>
                  <a:lnTo>
                    <a:pt x="1466" y="1270"/>
                  </a:lnTo>
                  <a:lnTo>
                    <a:pt x="1564" y="1051"/>
                  </a:lnTo>
                  <a:lnTo>
                    <a:pt x="1735" y="880"/>
                  </a:lnTo>
                  <a:lnTo>
                    <a:pt x="1906" y="709"/>
                  </a:lnTo>
                  <a:lnTo>
                    <a:pt x="2125" y="611"/>
                  </a:lnTo>
                  <a:lnTo>
                    <a:pt x="2370" y="538"/>
                  </a:lnTo>
                  <a:lnTo>
                    <a:pt x="2614" y="489"/>
                  </a:lnTo>
                  <a:close/>
                  <a:moveTo>
                    <a:pt x="2614" y="0"/>
                  </a:moveTo>
                  <a:lnTo>
                    <a:pt x="2443" y="25"/>
                  </a:lnTo>
                  <a:lnTo>
                    <a:pt x="2272" y="49"/>
                  </a:lnTo>
                  <a:lnTo>
                    <a:pt x="2101" y="98"/>
                  </a:lnTo>
                  <a:lnTo>
                    <a:pt x="1930" y="147"/>
                  </a:lnTo>
                  <a:lnTo>
                    <a:pt x="1784" y="220"/>
                  </a:lnTo>
                  <a:lnTo>
                    <a:pt x="1637" y="318"/>
                  </a:lnTo>
                  <a:lnTo>
                    <a:pt x="1515" y="416"/>
                  </a:lnTo>
                  <a:lnTo>
                    <a:pt x="1393" y="513"/>
                  </a:lnTo>
                  <a:lnTo>
                    <a:pt x="1271" y="635"/>
                  </a:lnTo>
                  <a:lnTo>
                    <a:pt x="1173" y="782"/>
                  </a:lnTo>
                  <a:lnTo>
                    <a:pt x="1075" y="928"/>
                  </a:lnTo>
                  <a:lnTo>
                    <a:pt x="1002" y="1075"/>
                  </a:lnTo>
                  <a:lnTo>
                    <a:pt x="953" y="1246"/>
                  </a:lnTo>
                  <a:lnTo>
                    <a:pt x="904" y="1393"/>
                  </a:lnTo>
                  <a:lnTo>
                    <a:pt x="880" y="1588"/>
                  </a:lnTo>
                  <a:lnTo>
                    <a:pt x="880" y="1759"/>
                  </a:lnTo>
                  <a:lnTo>
                    <a:pt x="880" y="14483"/>
                  </a:lnTo>
                  <a:lnTo>
                    <a:pt x="684" y="14679"/>
                  </a:lnTo>
                  <a:lnTo>
                    <a:pt x="514" y="14874"/>
                  </a:lnTo>
                  <a:lnTo>
                    <a:pt x="367" y="15094"/>
                  </a:lnTo>
                  <a:lnTo>
                    <a:pt x="245" y="15338"/>
                  </a:lnTo>
                  <a:lnTo>
                    <a:pt x="147" y="15607"/>
                  </a:lnTo>
                  <a:lnTo>
                    <a:pt x="74" y="15875"/>
                  </a:lnTo>
                  <a:lnTo>
                    <a:pt x="25" y="16144"/>
                  </a:lnTo>
                  <a:lnTo>
                    <a:pt x="1" y="16437"/>
                  </a:lnTo>
                  <a:lnTo>
                    <a:pt x="25" y="16681"/>
                  </a:lnTo>
                  <a:lnTo>
                    <a:pt x="49" y="16950"/>
                  </a:lnTo>
                  <a:lnTo>
                    <a:pt x="123" y="17194"/>
                  </a:lnTo>
                  <a:lnTo>
                    <a:pt x="196" y="17438"/>
                  </a:lnTo>
                  <a:lnTo>
                    <a:pt x="318" y="17683"/>
                  </a:lnTo>
                  <a:lnTo>
                    <a:pt x="440" y="17878"/>
                  </a:lnTo>
                  <a:lnTo>
                    <a:pt x="611" y="18098"/>
                  </a:lnTo>
                  <a:lnTo>
                    <a:pt x="758" y="18269"/>
                  </a:lnTo>
                  <a:lnTo>
                    <a:pt x="953" y="18440"/>
                  </a:lnTo>
                  <a:lnTo>
                    <a:pt x="1149" y="18586"/>
                  </a:lnTo>
                  <a:lnTo>
                    <a:pt x="1368" y="18733"/>
                  </a:lnTo>
                  <a:lnTo>
                    <a:pt x="1588" y="18831"/>
                  </a:lnTo>
                  <a:lnTo>
                    <a:pt x="1832" y="18928"/>
                  </a:lnTo>
                  <a:lnTo>
                    <a:pt x="2077" y="18977"/>
                  </a:lnTo>
                  <a:lnTo>
                    <a:pt x="2345" y="19026"/>
                  </a:lnTo>
                  <a:lnTo>
                    <a:pt x="2614" y="19050"/>
                  </a:lnTo>
                  <a:lnTo>
                    <a:pt x="2883" y="19026"/>
                  </a:lnTo>
                  <a:lnTo>
                    <a:pt x="3151" y="18977"/>
                  </a:lnTo>
                  <a:lnTo>
                    <a:pt x="3395" y="18928"/>
                  </a:lnTo>
                  <a:lnTo>
                    <a:pt x="3640" y="18831"/>
                  </a:lnTo>
                  <a:lnTo>
                    <a:pt x="3859" y="18733"/>
                  </a:lnTo>
                  <a:lnTo>
                    <a:pt x="4079" y="18586"/>
                  </a:lnTo>
                  <a:lnTo>
                    <a:pt x="4275" y="18440"/>
                  </a:lnTo>
                  <a:lnTo>
                    <a:pt x="4470" y="18269"/>
                  </a:lnTo>
                  <a:lnTo>
                    <a:pt x="4617" y="18098"/>
                  </a:lnTo>
                  <a:lnTo>
                    <a:pt x="4788" y="17878"/>
                  </a:lnTo>
                  <a:lnTo>
                    <a:pt x="4910" y="17683"/>
                  </a:lnTo>
                  <a:lnTo>
                    <a:pt x="5032" y="17438"/>
                  </a:lnTo>
                  <a:lnTo>
                    <a:pt x="5105" y="17194"/>
                  </a:lnTo>
                  <a:lnTo>
                    <a:pt x="5178" y="16950"/>
                  </a:lnTo>
                  <a:lnTo>
                    <a:pt x="5203" y="16681"/>
                  </a:lnTo>
                  <a:lnTo>
                    <a:pt x="5227" y="16437"/>
                  </a:lnTo>
                  <a:lnTo>
                    <a:pt x="5203" y="16144"/>
                  </a:lnTo>
                  <a:lnTo>
                    <a:pt x="5154" y="15875"/>
                  </a:lnTo>
                  <a:lnTo>
                    <a:pt x="5081" y="15607"/>
                  </a:lnTo>
                  <a:lnTo>
                    <a:pt x="4983" y="15338"/>
                  </a:lnTo>
                  <a:lnTo>
                    <a:pt x="4861" y="15094"/>
                  </a:lnTo>
                  <a:lnTo>
                    <a:pt x="4714" y="14874"/>
                  </a:lnTo>
                  <a:lnTo>
                    <a:pt x="4543" y="14679"/>
                  </a:lnTo>
                  <a:lnTo>
                    <a:pt x="4348" y="14483"/>
                  </a:lnTo>
                  <a:lnTo>
                    <a:pt x="4348" y="1759"/>
                  </a:lnTo>
                  <a:lnTo>
                    <a:pt x="4348" y="1588"/>
                  </a:lnTo>
                  <a:lnTo>
                    <a:pt x="4324" y="1393"/>
                  </a:lnTo>
                  <a:lnTo>
                    <a:pt x="4275" y="1246"/>
                  </a:lnTo>
                  <a:lnTo>
                    <a:pt x="4226" y="1075"/>
                  </a:lnTo>
                  <a:lnTo>
                    <a:pt x="4153" y="928"/>
                  </a:lnTo>
                  <a:lnTo>
                    <a:pt x="4055" y="782"/>
                  </a:lnTo>
                  <a:lnTo>
                    <a:pt x="3957" y="635"/>
                  </a:lnTo>
                  <a:lnTo>
                    <a:pt x="3835" y="513"/>
                  </a:lnTo>
                  <a:lnTo>
                    <a:pt x="3713" y="416"/>
                  </a:lnTo>
                  <a:lnTo>
                    <a:pt x="3591" y="318"/>
                  </a:lnTo>
                  <a:lnTo>
                    <a:pt x="3444" y="220"/>
                  </a:lnTo>
                  <a:lnTo>
                    <a:pt x="3298" y="147"/>
                  </a:lnTo>
                  <a:lnTo>
                    <a:pt x="3127" y="98"/>
                  </a:lnTo>
                  <a:lnTo>
                    <a:pt x="2956" y="49"/>
                  </a:lnTo>
                  <a:lnTo>
                    <a:pt x="2785" y="25"/>
                  </a:lnTo>
                  <a:lnTo>
                    <a:pt x="26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7"/>
            <p:cNvSpPr/>
            <p:nvPr/>
          </p:nvSpPr>
          <p:spPr>
            <a:xfrm>
              <a:off x="751600" y="3090125"/>
              <a:ext cx="81850" cy="319350"/>
            </a:xfrm>
            <a:custGeom>
              <a:rect b="b" l="l" r="r" t="t"/>
              <a:pathLst>
                <a:path extrusionOk="0" h="12774" w="3274">
                  <a:moveTo>
                    <a:pt x="880" y="0"/>
                  </a:moveTo>
                  <a:lnTo>
                    <a:pt x="880" y="9183"/>
                  </a:lnTo>
                  <a:lnTo>
                    <a:pt x="855" y="9379"/>
                  </a:lnTo>
                  <a:lnTo>
                    <a:pt x="782" y="9574"/>
                  </a:lnTo>
                  <a:lnTo>
                    <a:pt x="684" y="9745"/>
                  </a:lnTo>
                  <a:lnTo>
                    <a:pt x="538" y="9916"/>
                  </a:lnTo>
                  <a:lnTo>
                    <a:pt x="416" y="10038"/>
                  </a:lnTo>
                  <a:lnTo>
                    <a:pt x="318" y="10160"/>
                  </a:lnTo>
                  <a:lnTo>
                    <a:pt x="220" y="10307"/>
                  </a:lnTo>
                  <a:lnTo>
                    <a:pt x="147" y="10453"/>
                  </a:lnTo>
                  <a:lnTo>
                    <a:pt x="74" y="10624"/>
                  </a:lnTo>
                  <a:lnTo>
                    <a:pt x="49" y="10795"/>
                  </a:lnTo>
                  <a:lnTo>
                    <a:pt x="1" y="10966"/>
                  </a:lnTo>
                  <a:lnTo>
                    <a:pt x="1" y="11137"/>
                  </a:lnTo>
                  <a:lnTo>
                    <a:pt x="1" y="11284"/>
                  </a:lnTo>
                  <a:lnTo>
                    <a:pt x="25" y="11455"/>
                  </a:lnTo>
                  <a:lnTo>
                    <a:pt x="74" y="11601"/>
                  </a:lnTo>
                  <a:lnTo>
                    <a:pt x="123" y="11772"/>
                  </a:lnTo>
                  <a:lnTo>
                    <a:pt x="196" y="11894"/>
                  </a:lnTo>
                  <a:lnTo>
                    <a:pt x="294" y="12041"/>
                  </a:lnTo>
                  <a:lnTo>
                    <a:pt x="367" y="12163"/>
                  </a:lnTo>
                  <a:lnTo>
                    <a:pt x="489" y="12285"/>
                  </a:lnTo>
                  <a:lnTo>
                    <a:pt x="587" y="12383"/>
                  </a:lnTo>
                  <a:lnTo>
                    <a:pt x="733" y="12480"/>
                  </a:lnTo>
                  <a:lnTo>
                    <a:pt x="855" y="12554"/>
                  </a:lnTo>
                  <a:lnTo>
                    <a:pt x="1002" y="12627"/>
                  </a:lnTo>
                  <a:lnTo>
                    <a:pt x="1148" y="12700"/>
                  </a:lnTo>
                  <a:lnTo>
                    <a:pt x="1319" y="12725"/>
                  </a:lnTo>
                  <a:lnTo>
                    <a:pt x="1466" y="12749"/>
                  </a:lnTo>
                  <a:lnTo>
                    <a:pt x="1637" y="12773"/>
                  </a:lnTo>
                  <a:lnTo>
                    <a:pt x="1808" y="12749"/>
                  </a:lnTo>
                  <a:lnTo>
                    <a:pt x="1954" y="12725"/>
                  </a:lnTo>
                  <a:lnTo>
                    <a:pt x="2125" y="12700"/>
                  </a:lnTo>
                  <a:lnTo>
                    <a:pt x="2272" y="12627"/>
                  </a:lnTo>
                  <a:lnTo>
                    <a:pt x="2418" y="12554"/>
                  </a:lnTo>
                  <a:lnTo>
                    <a:pt x="2541" y="12480"/>
                  </a:lnTo>
                  <a:lnTo>
                    <a:pt x="2687" y="12383"/>
                  </a:lnTo>
                  <a:lnTo>
                    <a:pt x="2785" y="12285"/>
                  </a:lnTo>
                  <a:lnTo>
                    <a:pt x="2907" y="12163"/>
                  </a:lnTo>
                  <a:lnTo>
                    <a:pt x="2980" y="12041"/>
                  </a:lnTo>
                  <a:lnTo>
                    <a:pt x="3078" y="11894"/>
                  </a:lnTo>
                  <a:lnTo>
                    <a:pt x="3151" y="11772"/>
                  </a:lnTo>
                  <a:lnTo>
                    <a:pt x="3200" y="11601"/>
                  </a:lnTo>
                  <a:lnTo>
                    <a:pt x="3249" y="11455"/>
                  </a:lnTo>
                  <a:lnTo>
                    <a:pt x="3273" y="11284"/>
                  </a:lnTo>
                  <a:lnTo>
                    <a:pt x="3273" y="11137"/>
                  </a:lnTo>
                  <a:lnTo>
                    <a:pt x="3273" y="10966"/>
                  </a:lnTo>
                  <a:lnTo>
                    <a:pt x="3224" y="10795"/>
                  </a:lnTo>
                  <a:lnTo>
                    <a:pt x="3200" y="10624"/>
                  </a:lnTo>
                  <a:lnTo>
                    <a:pt x="3127" y="10453"/>
                  </a:lnTo>
                  <a:lnTo>
                    <a:pt x="3053" y="10307"/>
                  </a:lnTo>
                  <a:lnTo>
                    <a:pt x="2956" y="10160"/>
                  </a:lnTo>
                  <a:lnTo>
                    <a:pt x="2858" y="10038"/>
                  </a:lnTo>
                  <a:lnTo>
                    <a:pt x="2736" y="9916"/>
                  </a:lnTo>
                  <a:lnTo>
                    <a:pt x="2589" y="9745"/>
                  </a:lnTo>
                  <a:lnTo>
                    <a:pt x="2492" y="9574"/>
                  </a:lnTo>
                  <a:lnTo>
                    <a:pt x="2418" y="9379"/>
                  </a:lnTo>
                  <a:lnTo>
                    <a:pt x="2394" y="9183"/>
                  </a:lnTo>
                  <a:lnTo>
                    <a:pt x="2394" y="8255"/>
                  </a:lnTo>
                  <a:lnTo>
                    <a:pt x="2052" y="8255"/>
                  </a:lnTo>
                  <a:lnTo>
                    <a:pt x="1954" y="8231"/>
                  </a:lnTo>
                  <a:lnTo>
                    <a:pt x="1881" y="8182"/>
                  </a:lnTo>
                  <a:lnTo>
                    <a:pt x="1832" y="8109"/>
                  </a:lnTo>
                  <a:lnTo>
                    <a:pt x="1808" y="8011"/>
                  </a:lnTo>
                  <a:lnTo>
                    <a:pt x="1832" y="7913"/>
                  </a:lnTo>
                  <a:lnTo>
                    <a:pt x="1881" y="7840"/>
                  </a:lnTo>
                  <a:lnTo>
                    <a:pt x="1954" y="7791"/>
                  </a:lnTo>
                  <a:lnTo>
                    <a:pt x="2052" y="7767"/>
                  </a:lnTo>
                  <a:lnTo>
                    <a:pt x="2394" y="7767"/>
                  </a:lnTo>
                  <a:lnTo>
                    <a:pt x="2394" y="6912"/>
                  </a:lnTo>
                  <a:lnTo>
                    <a:pt x="2052" y="6912"/>
                  </a:lnTo>
                  <a:lnTo>
                    <a:pt x="1954" y="6888"/>
                  </a:lnTo>
                  <a:lnTo>
                    <a:pt x="1881" y="6839"/>
                  </a:lnTo>
                  <a:lnTo>
                    <a:pt x="1832" y="6765"/>
                  </a:lnTo>
                  <a:lnTo>
                    <a:pt x="1808" y="6668"/>
                  </a:lnTo>
                  <a:lnTo>
                    <a:pt x="1832" y="6570"/>
                  </a:lnTo>
                  <a:lnTo>
                    <a:pt x="1881" y="6497"/>
                  </a:lnTo>
                  <a:lnTo>
                    <a:pt x="1954" y="6448"/>
                  </a:lnTo>
                  <a:lnTo>
                    <a:pt x="2052" y="6423"/>
                  </a:lnTo>
                  <a:lnTo>
                    <a:pt x="2394" y="6423"/>
                  </a:lnTo>
                  <a:lnTo>
                    <a:pt x="2394" y="5569"/>
                  </a:lnTo>
                  <a:lnTo>
                    <a:pt x="2052" y="5569"/>
                  </a:lnTo>
                  <a:lnTo>
                    <a:pt x="1954" y="5544"/>
                  </a:lnTo>
                  <a:lnTo>
                    <a:pt x="1881" y="5495"/>
                  </a:lnTo>
                  <a:lnTo>
                    <a:pt x="1832" y="5422"/>
                  </a:lnTo>
                  <a:lnTo>
                    <a:pt x="1808" y="5324"/>
                  </a:lnTo>
                  <a:lnTo>
                    <a:pt x="1832" y="5227"/>
                  </a:lnTo>
                  <a:lnTo>
                    <a:pt x="1881" y="5153"/>
                  </a:lnTo>
                  <a:lnTo>
                    <a:pt x="1954" y="5105"/>
                  </a:lnTo>
                  <a:lnTo>
                    <a:pt x="2052" y="5080"/>
                  </a:lnTo>
                  <a:lnTo>
                    <a:pt x="2394" y="5080"/>
                  </a:lnTo>
                  <a:lnTo>
                    <a:pt x="2394" y="4225"/>
                  </a:lnTo>
                  <a:lnTo>
                    <a:pt x="2052" y="4225"/>
                  </a:lnTo>
                  <a:lnTo>
                    <a:pt x="1954" y="4201"/>
                  </a:lnTo>
                  <a:lnTo>
                    <a:pt x="1881" y="4152"/>
                  </a:lnTo>
                  <a:lnTo>
                    <a:pt x="1832" y="4079"/>
                  </a:lnTo>
                  <a:lnTo>
                    <a:pt x="1808" y="3981"/>
                  </a:lnTo>
                  <a:lnTo>
                    <a:pt x="1832" y="3883"/>
                  </a:lnTo>
                  <a:lnTo>
                    <a:pt x="1881" y="3810"/>
                  </a:lnTo>
                  <a:lnTo>
                    <a:pt x="1954" y="3761"/>
                  </a:lnTo>
                  <a:lnTo>
                    <a:pt x="2052" y="3737"/>
                  </a:lnTo>
                  <a:lnTo>
                    <a:pt x="2394" y="3737"/>
                  </a:lnTo>
                  <a:lnTo>
                    <a:pt x="2394" y="2882"/>
                  </a:lnTo>
                  <a:lnTo>
                    <a:pt x="2052" y="2882"/>
                  </a:lnTo>
                  <a:lnTo>
                    <a:pt x="1954" y="2858"/>
                  </a:lnTo>
                  <a:lnTo>
                    <a:pt x="1881" y="2809"/>
                  </a:lnTo>
                  <a:lnTo>
                    <a:pt x="1832" y="2736"/>
                  </a:lnTo>
                  <a:lnTo>
                    <a:pt x="1808" y="2638"/>
                  </a:lnTo>
                  <a:lnTo>
                    <a:pt x="1832" y="2540"/>
                  </a:lnTo>
                  <a:lnTo>
                    <a:pt x="1881" y="2467"/>
                  </a:lnTo>
                  <a:lnTo>
                    <a:pt x="1954" y="2418"/>
                  </a:lnTo>
                  <a:lnTo>
                    <a:pt x="2052" y="2394"/>
                  </a:lnTo>
                  <a:lnTo>
                    <a:pt x="2394" y="2394"/>
                  </a:lnTo>
                  <a:lnTo>
                    <a:pt x="2394" y="1539"/>
                  </a:lnTo>
                  <a:lnTo>
                    <a:pt x="2052" y="1539"/>
                  </a:lnTo>
                  <a:lnTo>
                    <a:pt x="1954" y="1514"/>
                  </a:lnTo>
                  <a:lnTo>
                    <a:pt x="1881" y="1466"/>
                  </a:lnTo>
                  <a:lnTo>
                    <a:pt x="1832" y="1392"/>
                  </a:lnTo>
                  <a:lnTo>
                    <a:pt x="1808" y="1295"/>
                  </a:lnTo>
                  <a:lnTo>
                    <a:pt x="1832" y="1197"/>
                  </a:lnTo>
                  <a:lnTo>
                    <a:pt x="1881" y="1124"/>
                  </a:lnTo>
                  <a:lnTo>
                    <a:pt x="1954" y="1075"/>
                  </a:lnTo>
                  <a:lnTo>
                    <a:pt x="2052" y="1050"/>
                  </a:lnTo>
                  <a:lnTo>
                    <a:pt x="2394" y="1050"/>
                  </a:lnTo>
                  <a:lnTo>
                    <a:pt x="239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1" name="Google Shape;4761;p77"/>
          <p:cNvSpPr/>
          <p:nvPr/>
        </p:nvSpPr>
        <p:spPr>
          <a:xfrm>
            <a:off x="1416008" y="2600114"/>
            <a:ext cx="334860" cy="429808"/>
          </a:xfrm>
          <a:custGeom>
            <a:rect b="b" l="l" r="r" t="t"/>
            <a:pathLst>
              <a:path extrusionOk="0" h="20565" w="16022">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7"/>
          <p:cNvSpPr/>
          <p:nvPr/>
        </p:nvSpPr>
        <p:spPr>
          <a:xfrm>
            <a:off x="895849" y="2600114"/>
            <a:ext cx="248083" cy="429808"/>
          </a:xfrm>
          <a:custGeom>
            <a:rect b="b" l="l" r="r" t="t"/>
            <a:pathLst>
              <a:path extrusionOk="0" h="20565" w="1187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3" name="Google Shape;4763;p77"/>
          <p:cNvGrpSpPr/>
          <p:nvPr/>
        </p:nvGrpSpPr>
        <p:grpSpPr>
          <a:xfrm>
            <a:off x="1953431" y="2628589"/>
            <a:ext cx="386943" cy="372647"/>
            <a:chOff x="2583325" y="2972875"/>
            <a:chExt cx="462850" cy="445750"/>
          </a:xfrm>
        </p:grpSpPr>
        <p:sp>
          <p:nvSpPr>
            <p:cNvPr id="4764" name="Google Shape;4764;p77"/>
            <p:cNvSpPr/>
            <p:nvPr/>
          </p:nvSpPr>
          <p:spPr>
            <a:xfrm>
              <a:off x="2701775" y="3323350"/>
              <a:ext cx="225950" cy="95275"/>
            </a:xfrm>
            <a:custGeom>
              <a:rect b="b" l="l" r="r" t="t"/>
              <a:pathLst>
                <a:path extrusionOk="0" h="3811" w="9038">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7"/>
            <p:cNvSpPr/>
            <p:nvPr/>
          </p:nvSpPr>
          <p:spPr>
            <a:xfrm>
              <a:off x="2583325" y="2972875"/>
              <a:ext cx="462850" cy="337075"/>
            </a:xfrm>
            <a:custGeom>
              <a:rect b="b" l="l" r="r" t="t"/>
              <a:pathLst>
                <a:path extrusionOk="0" h="13483" w="18514">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77"/>
          <p:cNvGrpSpPr/>
          <p:nvPr/>
        </p:nvGrpSpPr>
        <p:grpSpPr>
          <a:xfrm>
            <a:off x="2503686" y="2684246"/>
            <a:ext cx="413486" cy="261354"/>
            <a:chOff x="3241525" y="3039450"/>
            <a:chExt cx="494600" cy="312625"/>
          </a:xfrm>
        </p:grpSpPr>
        <p:sp>
          <p:nvSpPr>
            <p:cNvPr id="4767" name="Google Shape;4767;p77"/>
            <p:cNvSpPr/>
            <p:nvPr/>
          </p:nvSpPr>
          <p:spPr>
            <a:xfrm>
              <a:off x="3241525" y="3039450"/>
              <a:ext cx="494600" cy="312625"/>
            </a:xfrm>
            <a:custGeom>
              <a:rect b="b" l="l" r="r" t="t"/>
              <a:pathLst>
                <a:path extrusionOk="0" h="12505" w="19784">
                  <a:moveTo>
                    <a:pt x="9892" y="977"/>
                  </a:moveTo>
                  <a:lnTo>
                    <a:pt x="10356" y="1001"/>
                  </a:lnTo>
                  <a:lnTo>
                    <a:pt x="10796" y="1050"/>
                  </a:lnTo>
                  <a:lnTo>
                    <a:pt x="11235" y="1124"/>
                  </a:lnTo>
                  <a:lnTo>
                    <a:pt x="11675" y="1221"/>
                  </a:lnTo>
                  <a:lnTo>
                    <a:pt x="12090" y="1343"/>
                  </a:lnTo>
                  <a:lnTo>
                    <a:pt x="12505" y="1490"/>
                  </a:lnTo>
                  <a:lnTo>
                    <a:pt x="12920" y="1661"/>
                  </a:lnTo>
                  <a:lnTo>
                    <a:pt x="13311" y="1832"/>
                  </a:lnTo>
                  <a:lnTo>
                    <a:pt x="13702" y="2027"/>
                  </a:lnTo>
                  <a:lnTo>
                    <a:pt x="14068" y="2223"/>
                  </a:lnTo>
                  <a:lnTo>
                    <a:pt x="14752" y="2662"/>
                  </a:lnTo>
                  <a:lnTo>
                    <a:pt x="15412" y="3126"/>
                  </a:lnTo>
                  <a:lnTo>
                    <a:pt x="15973" y="3590"/>
                  </a:lnTo>
                  <a:lnTo>
                    <a:pt x="16462" y="4005"/>
                  </a:lnTo>
                  <a:lnTo>
                    <a:pt x="16901" y="4421"/>
                  </a:lnTo>
                  <a:lnTo>
                    <a:pt x="17292" y="4811"/>
                  </a:lnTo>
                  <a:lnTo>
                    <a:pt x="17634" y="5178"/>
                  </a:lnTo>
                  <a:lnTo>
                    <a:pt x="18196" y="5813"/>
                  </a:lnTo>
                  <a:lnTo>
                    <a:pt x="18562" y="6252"/>
                  </a:lnTo>
                  <a:lnTo>
                    <a:pt x="18196" y="6692"/>
                  </a:lnTo>
                  <a:lnTo>
                    <a:pt x="17634" y="7327"/>
                  </a:lnTo>
                  <a:lnTo>
                    <a:pt x="17292" y="7693"/>
                  </a:lnTo>
                  <a:lnTo>
                    <a:pt x="16901" y="8084"/>
                  </a:lnTo>
                  <a:lnTo>
                    <a:pt x="16462" y="8499"/>
                  </a:lnTo>
                  <a:lnTo>
                    <a:pt x="15973" y="8915"/>
                  </a:lnTo>
                  <a:lnTo>
                    <a:pt x="15412" y="9379"/>
                  </a:lnTo>
                  <a:lnTo>
                    <a:pt x="14752" y="9843"/>
                  </a:lnTo>
                  <a:lnTo>
                    <a:pt x="14068" y="10282"/>
                  </a:lnTo>
                  <a:lnTo>
                    <a:pt x="13702" y="10478"/>
                  </a:lnTo>
                  <a:lnTo>
                    <a:pt x="13311" y="10673"/>
                  </a:lnTo>
                  <a:lnTo>
                    <a:pt x="12920" y="10844"/>
                  </a:lnTo>
                  <a:lnTo>
                    <a:pt x="12505" y="11015"/>
                  </a:lnTo>
                  <a:lnTo>
                    <a:pt x="12090" y="11161"/>
                  </a:lnTo>
                  <a:lnTo>
                    <a:pt x="11675" y="11284"/>
                  </a:lnTo>
                  <a:lnTo>
                    <a:pt x="11235" y="11381"/>
                  </a:lnTo>
                  <a:lnTo>
                    <a:pt x="10796" y="11455"/>
                  </a:lnTo>
                  <a:lnTo>
                    <a:pt x="10356" y="11503"/>
                  </a:lnTo>
                  <a:lnTo>
                    <a:pt x="9892" y="11528"/>
                  </a:lnTo>
                  <a:lnTo>
                    <a:pt x="9477" y="11528"/>
                  </a:lnTo>
                  <a:lnTo>
                    <a:pt x="9086" y="11479"/>
                  </a:lnTo>
                  <a:lnTo>
                    <a:pt x="8695" y="11430"/>
                  </a:lnTo>
                  <a:lnTo>
                    <a:pt x="8304" y="11332"/>
                  </a:lnTo>
                  <a:lnTo>
                    <a:pt x="7914" y="11235"/>
                  </a:lnTo>
                  <a:lnTo>
                    <a:pt x="7523" y="11113"/>
                  </a:lnTo>
                  <a:lnTo>
                    <a:pt x="7157" y="10990"/>
                  </a:lnTo>
                  <a:lnTo>
                    <a:pt x="6790" y="10844"/>
                  </a:lnTo>
                  <a:lnTo>
                    <a:pt x="6448" y="10673"/>
                  </a:lnTo>
                  <a:lnTo>
                    <a:pt x="6082" y="10502"/>
                  </a:lnTo>
                  <a:lnTo>
                    <a:pt x="5423" y="10111"/>
                  </a:lnTo>
                  <a:lnTo>
                    <a:pt x="4788" y="9696"/>
                  </a:lnTo>
                  <a:lnTo>
                    <a:pt x="4201" y="9232"/>
                  </a:lnTo>
                  <a:lnTo>
                    <a:pt x="3640" y="8792"/>
                  </a:lnTo>
                  <a:lnTo>
                    <a:pt x="3127" y="8328"/>
                  </a:lnTo>
                  <a:lnTo>
                    <a:pt x="2663" y="7889"/>
                  </a:lnTo>
                  <a:lnTo>
                    <a:pt x="2272" y="7474"/>
                  </a:lnTo>
                  <a:lnTo>
                    <a:pt x="1613" y="6741"/>
                  </a:lnTo>
                  <a:lnTo>
                    <a:pt x="1222" y="6252"/>
                  </a:lnTo>
                  <a:lnTo>
                    <a:pt x="1613" y="5764"/>
                  </a:lnTo>
                  <a:lnTo>
                    <a:pt x="2272" y="5031"/>
                  </a:lnTo>
                  <a:lnTo>
                    <a:pt x="2663" y="4616"/>
                  </a:lnTo>
                  <a:lnTo>
                    <a:pt x="3127" y="4176"/>
                  </a:lnTo>
                  <a:lnTo>
                    <a:pt x="3640" y="3712"/>
                  </a:lnTo>
                  <a:lnTo>
                    <a:pt x="4201" y="3273"/>
                  </a:lnTo>
                  <a:lnTo>
                    <a:pt x="4788" y="2833"/>
                  </a:lnTo>
                  <a:lnTo>
                    <a:pt x="5423" y="2394"/>
                  </a:lnTo>
                  <a:lnTo>
                    <a:pt x="6082" y="2003"/>
                  </a:lnTo>
                  <a:lnTo>
                    <a:pt x="6448" y="1832"/>
                  </a:lnTo>
                  <a:lnTo>
                    <a:pt x="6790" y="1661"/>
                  </a:lnTo>
                  <a:lnTo>
                    <a:pt x="7157" y="1514"/>
                  </a:lnTo>
                  <a:lnTo>
                    <a:pt x="7523" y="1392"/>
                  </a:lnTo>
                  <a:lnTo>
                    <a:pt x="7914" y="1270"/>
                  </a:lnTo>
                  <a:lnTo>
                    <a:pt x="8304" y="1172"/>
                  </a:lnTo>
                  <a:lnTo>
                    <a:pt x="8695" y="1075"/>
                  </a:lnTo>
                  <a:lnTo>
                    <a:pt x="9086" y="1026"/>
                  </a:lnTo>
                  <a:lnTo>
                    <a:pt x="9477" y="977"/>
                  </a:lnTo>
                  <a:close/>
                  <a:moveTo>
                    <a:pt x="9892" y="0"/>
                  </a:moveTo>
                  <a:lnTo>
                    <a:pt x="9404" y="25"/>
                  </a:lnTo>
                  <a:lnTo>
                    <a:pt x="8915" y="73"/>
                  </a:lnTo>
                  <a:lnTo>
                    <a:pt x="8451" y="147"/>
                  </a:lnTo>
                  <a:lnTo>
                    <a:pt x="7963" y="244"/>
                  </a:lnTo>
                  <a:lnTo>
                    <a:pt x="7523" y="366"/>
                  </a:lnTo>
                  <a:lnTo>
                    <a:pt x="7059" y="513"/>
                  </a:lnTo>
                  <a:lnTo>
                    <a:pt x="6619" y="684"/>
                  </a:lnTo>
                  <a:lnTo>
                    <a:pt x="6204" y="879"/>
                  </a:lnTo>
                  <a:lnTo>
                    <a:pt x="5765" y="1075"/>
                  </a:lnTo>
                  <a:lnTo>
                    <a:pt x="5374" y="1295"/>
                  </a:lnTo>
                  <a:lnTo>
                    <a:pt x="4959" y="1539"/>
                  </a:lnTo>
                  <a:lnTo>
                    <a:pt x="4592" y="1783"/>
                  </a:lnTo>
                  <a:lnTo>
                    <a:pt x="3860" y="2296"/>
                  </a:lnTo>
                  <a:lnTo>
                    <a:pt x="3176" y="2833"/>
                  </a:lnTo>
                  <a:lnTo>
                    <a:pt x="2565" y="3370"/>
                  </a:lnTo>
                  <a:lnTo>
                    <a:pt x="2028" y="3883"/>
                  </a:lnTo>
                  <a:lnTo>
                    <a:pt x="1539" y="4372"/>
                  </a:lnTo>
                  <a:lnTo>
                    <a:pt x="1149" y="4836"/>
                  </a:lnTo>
                  <a:lnTo>
                    <a:pt x="562" y="5520"/>
                  </a:lnTo>
                  <a:lnTo>
                    <a:pt x="318" y="5837"/>
                  </a:lnTo>
                  <a:lnTo>
                    <a:pt x="1" y="6252"/>
                  </a:lnTo>
                  <a:lnTo>
                    <a:pt x="318" y="6668"/>
                  </a:lnTo>
                  <a:lnTo>
                    <a:pt x="562" y="6985"/>
                  </a:lnTo>
                  <a:lnTo>
                    <a:pt x="1149" y="7669"/>
                  </a:lnTo>
                  <a:lnTo>
                    <a:pt x="1539" y="8133"/>
                  </a:lnTo>
                  <a:lnTo>
                    <a:pt x="2028" y="8621"/>
                  </a:lnTo>
                  <a:lnTo>
                    <a:pt x="2565" y="9134"/>
                  </a:lnTo>
                  <a:lnTo>
                    <a:pt x="3176" y="9672"/>
                  </a:lnTo>
                  <a:lnTo>
                    <a:pt x="3860" y="10209"/>
                  </a:lnTo>
                  <a:lnTo>
                    <a:pt x="4592" y="10722"/>
                  </a:lnTo>
                  <a:lnTo>
                    <a:pt x="4959" y="10966"/>
                  </a:lnTo>
                  <a:lnTo>
                    <a:pt x="5374" y="11210"/>
                  </a:lnTo>
                  <a:lnTo>
                    <a:pt x="5765" y="11430"/>
                  </a:lnTo>
                  <a:lnTo>
                    <a:pt x="6204" y="11625"/>
                  </a:lnTo>
                  <a:lnTo>
                    <a:pt x="6619" y="11821"/>
                  </a:lnTo>
                  <a:lnTo>
                    <a:pt x="7059" y="11992"/>
                  </a:lnTo>
                  <a:lnTo>
                    <a:pt x="7523" y="12138"/>
                  </a:lnTo>
                  <a:lnTo>
                    <a:pt x="7963" y="12260"/>
                  </a:lnTo>
                  <a:lnTo>
                    <a:pt x="8451" y="12358"/>
                  </a:lnTo>
                  <a:lnTo>
                    <a:pt x="8915" y="12431"/>
                  </a:lnTo>
                  <a:lnTo>
                    <a:pt x="9404" y="12480"/>
                  </a:lnTo>
                  <a:lnTo>
                    <a:pt x="9892" y="12505"/>
                  </a:lnTo>
                  <a:lnTo>
                    <a:pt x="10380" y="12480"/>
                  </a:lnTo>
                  <a:lnTo>
                    <a:pt x="10869" y="12431"/>
                  </a:lnTo>
                  <a:lnTo>
                    <a:pt x="11333" y="12358"/>
                  </a:lnTo>
                  <a:lnTo>
                    <a:pt x="11821" y="12260"/>
                  </a:lnTo>
                  <a:lnTo>
                    <a:pt x="12261" y="12138"/>
                  </a:lnTo>
                  <a:lnTo>
                    <a:pt x="12725" y="11992"/>
                  </a:lnTo>
                  <a:lnTo>
                    <a:pt x="13165" y="11821"/>
                  </a:lnTo>
                  <a:lnTo>
                    <a:pt x="13580" y="11625"/>
                  </a:lnTo>
                  <a:lnTo>
                    <a:pt x="14019" y="11430"/>
                  </a:lnTo>
                  <a:lnTo>
                    <a:pt x="14410" y="11210"/>
                  </a:lnTo>
                  <a:lnTo>
                    <a:pt x="14825" y="10966"/>
                  </a:lnTo>
                  <a:lnTo>
                    <a:pt x="15192" y="10722"/>
                  </a:lnTo>
                  <a:lnTo>
                    <a:pt x="15924" y="10209"/>
                  </a:lnTo>
                  <a:lnTo>
                    <a:pt x="16608" y="9672"/>
                  </a:lnTo>
                  <a:lnTo>
                    <a:pt x="17219" y="9134"/>
                  </a:lnTo>
                  <a:lnTo>
                    <a:pt x="17756" y="8621"/>
                  </a:lnTo>
                  <a:lnTo>
                    <a:pt x="18245" y="8133"/>
                  </a:lnTo>
                  <a:lnTo>
                    <a:pt x="18635" y="7669"/>
                  </a:lnTo>
                  <a:lnTo>
                    <a:pt x="19222" y="6985"/>
                  </a:lnTo>
                  <a:lnTo>
                    <a:pt x="19466" y="6668"/>
                  </a:lnTo>
                  <a:lnTo>
                    <a:pt x="19783" y="6252"/>
                  </a:lnTo>
                  <a:lnTo>
                    <a:pt x="19466" y="5837"/>
                  </a:lnTo>
                  <a:lnTo>
                    <a:pt x="19222" y="5520"/>
                  </a:lnTo>
                  <a:lnTo>
                    <a:pt x="18635" y="4836"/>
                  </a:lnTo>
                  <a:lnTo>
                    <a:pt x="18245" y="4372"/>
                  </a:lnTo>
                  <a:lnTo>
                    <a:pt x="17756" y="3883"/>
                  </a:lnTo>
                  <a:lnTo>
                    <a:pt x="17219" y="3370"/>
                  </a:lnTo>
                  <a:lnTo>
                    <a:pt x="16608" y="2833"/>
                  </a:lnTo>
                  <a:lnTo>
                    <a:pt x="15924" y="2296"/>
                  </a:lnTo>
                  <a:lnTo>
                    <a:pt x="15192" y="1783"/>
                  </a:lnTo>
                  <a:lnTo>
                    <a:pt x="14825" y="1539"/>
                  </a:lnTo>
                  <a:lnTo>
                    <a:pt x="14410" y="1295"/>
                  </a:lnTo>
                  <a:lnTo>
                    <a:pt x="14019" y="1075"/>
                  </a:lnTo>
                  <a:lnTo>
                    <a:pt x="13580" y="879"/>
                  </a:lnTo>
                  <a:lnTo>
                    <a:pt x="13165" y="684"/>
                  </a:lnTo>
                  <a:lnTo>
                    <a:pt x="12725" y="513"/>
                  </a:lnTo>
                  <a:lnTo>
                    <a:pt x="12261" y="366"/>
                  </a:lnTo>
                  <a:lnTo>
                    <a:pt x="11821" y="244"/>
                  </a:lnTo>
                  <a:lnTo>
                    <a:pt x="11333" y="147"/>
                  </a:lnTo>
                  <a:lnTo>
                    <a:pt x="10869" y="73"/>
                  </a:lnTo>
                  <a:lnTo>
                    <a:pt x="10380" y="25"/>
                  </a:lnTo>
                  <a:lnTo>
                    <a:pt x="98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7"/>
            <p:cNvSpPr/>
            <p:nvPr/>
          </p:nvSpPr>
          <p:spPr>
            <a:xfrm>
              <a:off x="3384400" y="3091350"/>
              <a:ext cx="208850" cy="208825"/>
            </a:xfrm>
            <a:custGeom>
              <a:rect b="b" l="l" r="r" t="t"/>
              <a:pathLst>
                <a:path extrusionOk="0" h="8353" w="8354">
                  <a:moveTo>
                    <a:pt x="4177" y="0"/>
                  </a:moveTo>
                  <a:lnTo>
                    <a:pt x="3762" y="24"/>
                  </a:lnTo>
                  <a:lnTo>
                    <a:pt x="3347" y="73"/>
                  </a:lnTo>
                  <a:lnTo>
                    <a:pt x="2931" y="195"/>
                  </a:lnTo>
                  <a:lnTo>
                    <a:pt x="2541" y="318"/>
                  </a:lnTo>
                  <a:lnTo>
                    <a:pt x="2174" y="513"/>
                  </a:lnTo>
                  <a:lnTo>
                    <a:pt x="1832" y="708"/>
                  </a:lnTo>
                  <a:lnTo>
                    <a:pt x="1515" y="953"/>
                  </a:lnTo>
                  <a:lnTo>
                    <a:pt x="1222" y="1221"/>
                  </a:lnTo>
                  <a:lnTo>
                    <a:pt x="953" y="1514"/>
                  </a:lnTo>
                  <a:lnTo>
                    <a:pt x="709" y="1832"/>
                  </a:lnTo>
                  <a:lnTo>
                    <a:pt x="514" y="2174"/>
                  </a:lnTo>
                  <a:lnTo>
                    <a:pt x="318" y="2540"/>
                  </a:lnTo>
                  <a:lnTo>
                    <a:pt x="196" y="2931"/>
                  </a:lnTo>
                  <a:lnTo>
                    <a:pt x="74" y="3346"/>
                  </a:lnTo>
                  <a:lnTo>
                    <a:pt x="25" y="3761"/>
                  </a:lnTo>
                  <a:lnTo>
                    <a:pt x="1" y="4176"/>
                  </a:lnTo>
                  <a:lnTo>
                    <a:pt x="25" y="4592"/>
                  </a:lnTo>
                  <a:lnTo>
                    <a:pt x="74" y="5007"/>
                  </a:lnTo>
                  <a:lnTo>
                    <a:pt x="196" y="5422"/>
                  </a:lnTo>
                  <a:lnTo>
                    <a:pt x="318" y="5813"/>
                  </a:lnTo>
                  <a:lnTo>
                    <a:pt x="514" y="6179"/>
                  </a:lnTo>
                  <a:lnTo>
                    <a:pt x="709" y="6521"/>
                  </a:lnTo>
                  <a:lnTo>
                    <a:pt x="953" y="6839"/>
                  </a:lnTo>
                  <a:lnTo>
                    <a:pt x="1222" y="7132"/>
                  </a:lnTo>
                  <a:lnTo>
                    <a:pt x="1515" y="7400"/>
                  </a:lnTo>
                  <a:lnTo>
                    <a:pt x="1832" y="7644"/>
                  </a:lnTo>
                  <a:lnTo>
                    <a:pt x="2174" y="7840"/>
                  </a:lnTo>
                  <a:lnTo>
                    <a:pt x="2541" y="8035"/>
                  </a:lnTo>
                  <a:lnTo>
                    <a:pt x="2931" y="8157"/>
                  </a:lnTo>
                  <a:lnTo>
                    <a:pt x="3347" y="8279"/>
                  </a:lnTo>
                  <a:lnTo>
                    <a:pt x="3762" y="8328"/>
                  </a:lnTo>
                  <a:lnTo>
                    <a:pt x="4177" y="8353"/>
                  </a:lnTo>
                  <a:lnTo>
                    <a:pt x="4592" y="8328"/>
                  </a:lnTo>
                  <a:lnTo>
                    <a:pt x="5007" y="8279"/>
                  </a:lnTo>
                  <a:lnTo>
                    <a:pt x="5423" y="8157"/>
                  </a:lnTo>
                  <a:lnTo>
                    <a:pt x="5813" y="8035"/>
                  </a:lnTo>
                  <a:lnTo>
                    <a:pt x="6180" y="7840"/>
                  </a:lnTo>
                  <a:lnTo>
                    <a:pt x="6522" y="7644"/>
                  </a:lnTo>
                  <a:lnTo>
                    <a:pt x="6839" y="7400"/>
                  </a:lnTo>
                  <a:lnTo>
                    <a:pt x="7132" y="7132"/>
                  </a:lnTo>
                  <a:lnTo>
                    <a:pt x="7401" y="6839"/>
                  </a:lnTo>
                  <a:lnTo>
                    <a:pt x="7645" y="6521"/>
                  </a:lnTo>
                  <a:lnTo>
                    <a:pt x="7840" y="6179"/>
                  </a:lnTo>
                  <a:lnTo>
                    <a:pt x="8036" y="5813"/>
                  </a:lnTo>
                  <a:lnTo>
                    <a:pt x="8158" y="5422"/>
                  </a:lnTo>
                  <a:lnTo>
                    <a:pt x="8280" y="5007"/>
                  </a:lnTo>
                  <a:lnTo>
                    <a:pt x="8329" y="4592"/>
                  </a:lnTo>
                  <a:lnTo>
                    <a:pt x="8353" y="4176"/>
                  </a:lnTo>
                  <a:lnTo>
                    <a:pt x="8329" y="3737"/>
                  </a:lnTo>
                  <a:lnTo>
                    <a:pt x="8256" y="3297"/>
                  </a:lnTo>
                  <a:lnTo>
                    <a:pt x="8134" y="3517"/>
                  </a:lnTo>
                  <a:lnTo>
                    <a:pt x="8011" y="3688"/>
                  </a:lnTo>
                  <a:lnTo>
                    <a:pt x="7840" y="3859"/>
                  </a:lnTo>
                  <a:lnTo>
                    <a:pt x="7645" y="4005"/>
                  </a:lnTo>
                  <a:lnTo>
                    <a:pt x="7425" y="4128"/>
                  </a:lnTo>
                  <a:lnTo>
                    <a:pt x="7205" y="4201"/>
                  </a:lnTo>
                  <a:lnTo>
                    <a:pt x="6961" y="4250"/>
                  </a:lnTo>
                  <a:lnTo>
                    <a:pt x="6717" y="4274"/>
                  </a:lnTo>
                  <a:lnTo>
                    <a:pt x="6546" y="4274"/>
                  </a:lnTo>
                  <a:lnTo>
                    <a:pt x="6375" y="4250"/>
                  </a:lnTo>
                  <a:lnTo>
                    <a:pt x="6204" y="4201"/>
                  </a:lnTo>
                  <a:lnTo>
                    <a:pt x="6058" y="4152"/>
                  </a:lnTo>
                  <a:lnTo>
                    <a:pt x="5887" y="4079"/>
                  </a:lnTo>
                  <a:lnTo>
                    <a:pt x="5764" y="3981"/>
                  </a:lnTo>
                  <a:lnTo>
                    <a:pt x="5618" y="3883"/>
                  </a:lnTo>
                  <a:lnTo>
                    <a:pt x="5496" y="3786"/>
                  </a:lnTo>
                  <a:lnTo>
                    <a:pt x="5398" y="3664"/>
                  </a:lnTo>
                  <a:lnTo>
                    <a:pt x="5300" y="3517"/>
                  </a:lnTo>
                  <a:lnTo>
                    <a:pt x="5203" y="3395"/>
                  </a:lnTo>
                  <a:lnTo>
                    <a:pt x="5129" y="3224"/>
                  </a:lnTo>
                  <a:lnTo>
                    <a:pt x="5081" y="3077"/>
                  </a:lnTo>
                  <a:lnTo>
                    <a:pt x="5032" y="2906"/>
                  </a:lnTo>
                  <a:lnTo>
                    <a:pt x="5007" y="2735"/>
                  </a:lnTo>
                  <a:lnTo>
                    <a:pt x="5007" y="2564"/>
                  </a:lnTo>
                  <a:lnTo>
                    <a:pt x="5007" y="2394"/>
                  </a:lnTo>
                  <a:lnTo>
                    <a:pt x="5032" y="2223"/>
                  </a:lnTo>
                  <a:lnTo>
                    <a:pt x="5081" y="2052"/>
                  </a:lnTo>
                  <a:lnTo>
                    <a:pt x="5129" y="1905"/>
                  </a:lnTo>
                  <a:lnTo>
                    <a:pt x="5203" y="1759"/>
                  </a:lnTo>
                  <a:lnTo>
                    <a:pt x="5300" y="1612"/>
                  </a:lnTo>
                  <a:lnTo>
                    <a:pt x="5398" y="1490"/>
                  </a:lnTo>
                  <a:lnTo>
                    <a:pt x="5496" y="1368"/>
                  </a:lnTo>
                  <a:lnTo>
                    <a:pt x="5618" y="1246"/>
                  </a:lnTo>
                  <a:lnTo>
                    <a:pt x="5764" y="1148"/>
                  </a:lnTo>
                  <a:lnTo>
                    <a:pt x="5887" y="1075"/>
                  </a:lnTo>
                  <a:lnTo>
                    <a:pt x="6033" y="1001"/>
                  </a:lnTo>
                  <a:lnTo>
                    <a:pt x="6204" y="928"/>
                  </a:lnTo>
                  <a:lnTo>
                    <a:pt x="6375" y="879"/>
                  </a:lnTo>
                  <a:lnTo>
                    <a:pt x="6522" y="855"/>
                  </a:lnTo>
                  <a:lnTo>
                    <a:pt x="6717" y="855"/>
                  </a:lnTo>
                  <a:lnTo>
                    <a:pt x="6448" y="659"/>
                  </a:lnTo>
                  <a:lnTo>
                    <a:pt x="6155" y="489"/>
                  </a:lnTo>
                  <a:lnTo>
                    <a:pt x="5838" y="342"/>
                  </a:lnTo>
                  <a:lnTo>
                    <a:pt x="5545" y="220"/>
                  </a:lnTo>
                  <a:lnTo>
                    <a:pt x="5203" y="122"/>
                  </a:lnTo>
                  <a:lnTo>
                    <a:pt x="4885" y="49"/>
                  </a:lnTo>
                  <a:lnTo>
                    <a:pt x="4519" y="24"/>
                  </a:lnTo>
                  <a:lnTo>
                    <a:pt x="41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9" name="Google Shape;4769;p77"/>
          <p:cNvSpPr/>
          <p:nvPr/>
        </p:nvSpPr>
        <p:spPr>
          <a:xfrm>
            <a:off x="3659980" y="2637380"/>
            <a:ext cx="355300" cy="355279"/>
          </a:xfrm>
          <a:custGeom>
            <a:rect b="b" l="l" r="r" t="t"/>
            <a:pathLst>
              <a:path extrusionOk="0" h="16999" w="1700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0" name="Google Shape;4770;p77"/>
          <p:cNvGrpSpPr/>
          <p:nvPr/>
        </p:nvGrpSpPr>
        <p:grpSpPr>
          <a:xfrm>
            <a:off x="4187118" y="2656679"/>
            <a:ext cx="427781" cy="316489"/>
            <a:chOff x="5255200" y="3006475"/>
            <a:chExt cx="511700" cy="378575"/>
          </a:xfrm>
        </p:grpSpPr>
        <p:sp>
          <p:nvSpPr>
            <p:cNvPr id="4771" name="Google Shape;4771;p77"/>
            <p:cNvSpPr/>
            <p:nvPr/>
          </p:nvSpPr>
          <p:spPr>
            <a:xfrm>
              <a:off x="5255200" y="3006475"/>
              <a:ext cx="349900" cy="349875"/>
            </a:xfrm>
            <a:custGeom>
              <a:rect b="b" l="l" r="r" t="t"/>
              <a:pathLst>
                <a:path extrusionOk="0" h="13995" w="13996">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7"/>
            <p:cNvSpPr/>
            <p:nvPr/>
          </p:nvSpPr>
          <p:spPr>
            <a:xfrm>
              <a:off x="5567825" y="3185975"/>
              <a:ext cx="199075" cy="199075"/>
            </a:xfrm>
            <a:custGeom>
              <a:rect b="b" l="l" r="r" t="t"/>
              <a:pathLst>
                <a:path extrusionOk="0" h="7963" w="7963">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77"/>
          <p:cNvGrpSpPr/>
          <p:nvPr/>
        </p:nvGrpSpPr>
        <p:grpSpPr>
          <a:xfrm>
            <a:off x="3100904" y="2638307"/>
            <a:ext cx="346104" cy="353231"/>
            <a:chOff x="3955900" y="2984500"/>
            <a:chExt cx="414000" cy="422525"/>
          </a:xfrm>
        </p:grpSpPr>
        <p:sp>
          <p:nvSpPr>
            <p:cNvPr id="4774" name="Google Shape;4774;p77"/>
            <p:cNvSpPr/>
            <p:nvPr/>
          </p:nvSpPr>
          <p:spPr>
            <a:xfrm>
              <a:off x="3955900" y="2984500"/>
              <a:ext cx="315700" cy="315675"/>
            </a:xfrm>
            <a:custGeom>
              <a:rect b="b" l="l" r="r" t="t"/>
              <a:pathLst>
                <a:path extrusionOk="0" h="12627" w="12628">
                  <a:moveTo>
                    <a:pt x="6302" y="977"/>
                  </a:moveTo>
                  <a:lnTo>
                    <a:pt x="6863" y="1026"/>
                  </a:lnTo>
                  <a:lnTo>
                    <a:pt x="7376" y="1099"/>
                  </a:lnTo>
                  <a:lnTo>
                    <a:pt x="7889" y="1221"/>
                  </a:lnTo>
                  <a:lnTo>
                    <a:pt x="8378" y="1417"/>
                  </a:lnTo>
                  <a:lnTo>
                    <a:pt x="8842" y="1636"/>
                  </a:lnTo>
                  <a:lnTo>
                    <a:pt x="9281" y="1905"/>
                  </a:lnTo>
                  <a:lnTo>
                    <a:pt x="9697" y="2198"/>
                  </a:lnTo>
                  <a:lnTo>
                    <a:pt x="10087" y="2540"/>
                  </a:lnTo>
                  <a:lnTo>
                    <a:pt x="10429" y="2931"/>
                  </a:lnTo>
                  <a:lnTo>
                    <a:pt x="10722" y="3346"/>
                  </a:lnTo>
                  <a:lnTo>
                    <a:pt x="10991" y="3786"/>
                  </a:lnTo>
                  <a:lnTo>
                    <a:pt x="11211" y="4250"/>
                  </a:lnTo>
                  <a:lnTo>
                    <a:pt x="11406" y="4738"/>
                  </a:lnTo>
                  <a:lnTo>
                    <a:pt x="11528" y="5251"/>
                  </a:lnTo>
                  <a:lnTo>
                    <a:pt x="11626" y="5764"/>
                  </a:lnTo>
                  <a:lnTo>
                    <a:pt x="11650" y="6326"/>
                  </a:lnTo>
                  <a:lnTo>
                    <a:pt x="11626" y="6863"/>
                  </a:lnTo>
                  <a:lnTo>
                    <a:pt x="11528" y="7400"/>
                  </a:lnTo>
                  <a:lnTo>
                    <a:pt x="11406" y="7913"/>
                  </a:lnTo>
                  <a:lnTo>
                    <a:pt x="11211" y="8402"/>
                  </a:lnTo>
                  <a:lnTo>
                    <a:pt x="10991" y="8866"/>
                  </a:lnTo>
                  <a:lnTo>
                    <a:pt x="10722" y="9305"/>
                  </a:lnTo>
                  <a:lnTo>
                    <a:pt x="10429" y="9696"/>
                  </a:lnTo>
                  <a:lnTo>
                    <a:pt x="10087" y="10087"/>
                  </a:lnTo>
                  <a:lnTo>
                    <a:pt x="9697" y="10429"/>
                  </a:lnTo>
                  <a:lnTo>
                    <a:pt x="9281" y="10746"/>
                  </a:lnTo>
                  <a:lnTo>
                    <a:pt x="8842" y="11015"/>
                  </a:lnTo>
                  <a:lnTo>
                    <a:pt x="8378" y="11235"/>
                  </a:lnTo>
                  <a:lnTo>
                    <a:pt x="7889" y="11406"/>
                  </a:lnTo>
                  <a:lnTo>
                    <a:pt x="7376" y="11552"/>
                  </a:lnTo>
                  <a:lnTo>
                    <a:pt x="6863" y="11625"/>
                  </a:lnTo>
                  <a:lnTo>
                    <a:pt x="6302" y="11650"/>
                  </a:lnTo>
                  <a:lnTo>
                    <a:pt x="5764" y="11625"/>
                  </a:lnTo>
                  <a:lnTo>
                    <a:pt x="5227" y="11552"/>
                  </a:lnTo>
                  <a:lnTo>
                    <a:pt x="4714" y="11406"/>
                  </a:lnTo>
                  <a:lnTo>
                    <a:pt x="4226" y="11235"/>
                  </a:lnTo>
                  <a:lnTo>
                    <a:pt x="3762" y="11015"/>
                  </a:lnTo>
                  <a:lnTo>
                    <a:pt x="3322" y="10746"/>
                  </a:lnTo>
                  <a:lnTo>
                    <a:pt x="2931" y="10429"/>
                  </a:lnTo>
                  <a:lnTo>
                    <a:pt x="2541" y="10087"/>
                  </a:lnTo>
                  <a:lnTo>
                    <a:pt x="2199" y="9696"/>
                  </a:lnTo>
                  <a:lnTo>
                    <a:pt x="1881" y="9305"/>
                  </a:lnTo>
                  <a:lnTo>
                    <a:pt x="1613" y="8866"/>
                  </a:lnTo>
                  <a:lnTo>
                    <a:pt x="1393" y="8402"/>
                  </a:lnTo>
                  <a:lnTo>
                    <a:pt x="1222" y="7913"/>
                  </a:lnTo>
                  <a:lnTo>
                    <a:pt x="1075" y="7400"/>
                  </a:lnTo>
                  <a:lnTo>
                    <a:pt x="1002" y="6863"/>
                  </a:lnTo>
                  <a:lnTo>
                    <a:pt x="978" y="6326"/>
                  </a:lnTo>
                  <a:lnTo>
                    <a:pt x="1002" y="5764"/>
                  </a:lnTo>
                  <a:lnTo>
                    <a:pt x="1075" y="5251"/>
                  </a:lnTo>
                  <a:lnTo>
                    <a:pt x="1222" y="4738"/>
                  </a:lnTo>
                  <a:lnTo>
                    <a:pt x="1393" y="4250"/>
                  </a:lnTo>
                  <a:lnTo>
                    <a:pt x="1613" y="3786"/>
                  </a:lnTo>
                  <a:lnTo>
                    <a:pt x="1881" y="3346"/>
                  </a:lnTo>
                  <a:lnTo>
                    <a:pt x="2199" y="2931"/>
                  </a:lnTo>
                  <a:lnTo>
                    <a:pt x="2541" y="2540"/>
                  </a:lnTo>
                  <a:lnTo>
                    <a:pt x="2931" y="2198"/>
                  </a:lnTo>
                  <a:lnTo>
                    <a:pt x="3322" y="1905"/>
                  </a:lnTo>
                  <a:lnTo>
                    <a:pt x="3762" y="1636"/>
                  </a:lnTo>
                  <a:lnTo>
                    <a:pt x="4226" y="1417"/>
                  </a:lnTo>
                  <a:lnTo>
                    <a:pt x="4714" y="1221"/>
                  </a:lnTo>
                  <a:lnTo>
                    <a:pt x="5227" y="1099"/>
                  </a:lnTo>
                  <a:lnTo>
                    <a:pt x="5764" y="1026"/>
                  </a:lnTo>
                  <a:lnTo>
                    <a:pt x="6302" y="977"/>
                  </a:lnTo>
                  <a:close/>
                  <a:moveTo>
                    <a:pt x="6302" y="0"/>
                  </a:moveTo>
                  <a:lnTo>
                    <a:pt x="5984" y="24"/>
                  </a:lnTo>
                  <a:lnTo>
                    <a:pt x="5667" y="49"/>
                  </a:lnTo>
                  <a:lnTo>
                    <a:pt x="5349" y="73"/>
                  </a:lnTo>
                  <a:lnTo>
                    <a:pt x="5032" y="147"/>
                  </a:lnTo>
                  <a:lnTo>
                    <a:pt x="4739" y="220"/>
                  </a:lnTo>
                  <a:lnTo>
                    <a:pt x="4446" y="293"/>
                  </a:lnTo>
                  <a:lnTo>
                    <a:pt x="4153" y="391"/>
                  </a:lnTo>
                  <a:lnTo>
                    <a:pt x="3859" y="513"/>
                  </a:lnTo>
                  <a:lnTo>
                    <a:pt x="3566" y="635"/>
                  </a:lnTo>
                  <a:lnTo>
                    <a:pt x="3298" y="782"/>
                  </a:lnTo>
                  <a:lnTo>
                    <a:pt x="3029" y="928"/>
                  </a:lnTo>
                  <a:lnTo>
                    <a:pt x="2785" y="1075"/>
                  </a:lnTo>
                  <a:lnTo>
                    <a:pt x="2296" y="1441"/>
                  </a:lnTo>
                  <a:lnTo>
                    <a:pt x="1857" y="1856"/>
                  </a:lnTo>
                  <a:lnTo>
                    <a:pt x="1442" y="2296"/>
                  </a:lnTo>
                  <a:lnTo>
                    <a:pt x="1075" y="2784"/>
                  </a:lnTo>
                  <a:lnTo>
                    <a:pt x="904" y="3053"/>
                  </a:lnTo>
                  <a:lnTo>
                    <a:pt x="758" y="3322"/>
                  </a:lnTo>
                  <a:lnTo>
                    <a:pt x="611" y="3590"/>
                  </a:lnTo>
                  <a:lnTo>
                    <a:pt x="489" y="3859"/>
                  </a:lnTo>
                  <a:lnTo>
                    <a:pt x="391" y="4152"/>
                  </a:lnTo>
                  <a:lnTo>
                    <a:pt x="294" y="4445"/>
                  </a:lnTo>
                  <a:lnTo>
                    <a:pt x="196" y="4738"/>
                  </a:lnTo>
                  <a:lnTo>
                    <a:pt x="123" y="5056"/>
                  </a:lnTo>
                  <a:lnTo>
                    <a:pt x="74" y="5349"/>
                  </a:lnTo>
                  <a:lnTo>
                    <a:pt x="25" y="5666"/>
                  </a:lnTo>
                  <a:lnTo>
                    <a:pt x="1" y="5984"/>
                  </a:lnTo>
                  <a:lnTo>
                    <a:pt x="1" y="6326"/>
                  </a:lnTo>
                  <a:lnTo>
                    <a:pt x="1" y="6643"/>
                  </a:lnTo>
                  <a:lnTo>
                    <a:pt x="25" y="6961"/>
                  </a:lnTo>
                  <a:lnTo>
                    <a:pt x="74" y="7278"/>
                  </a:lnTo>
                  <a:lnTo>
                    <a:pt x="123" y="7596"/>
                  </a:lnTo>
                  <a:lnTo>
                    <a:pt x="196" y="7889"/>
                  </a:lnTo>
                  <a:lnTo>
                    <a:pt x="294" y="8206"/>
                  </a:lnTo>
                  <a:lnTo>
                    <a:pt x="391" y="8499"/>
                  </a:lnTo>
                  <a:lnTo>
                    <a:pt x="489" y="8768"/>
                  </a:lnTo>
                  <a:lnTo>
                    <a:pt x="611" y="9061"/>
                  </a:lnTo>
                  <a:lnTo>
                    <a:pt x="758" y="9330"/>
                  </a:lnTo>
                  <a:lnTo>
                    <a:pt x="904" y="9598"/>
                  </a:lnTo>
                  <a:lnTo>
                    <a:pt x="1075" y="9843"/>
                  </a:lnTo>
                  <a:lnTo>
                    <a:pt x="1442" y="10331"/>
                  </a:lnTo>
                  <a:lnTo>
                    <a:pt x="1857" y="10771"/>
                  </a:lnTo>
                  <a:lnTo>
                    <a:pt x="2296" y="11186"/>
                  </a:lnTo>
                  <a:lnTo>
                    <a:pt x="2785" y="11552"/>
                  </a:lnTo>
                  <a:lnTo>
                    <a:pt x="3029" y="11723"/>
                  </a:lnTo>
                  <a:lnTo>
                    <a:pt x="3298" y="11870"/>
                  </a:lnTo>
                  <a:lnTo>
                    <a:pt x="3566" y="12016"/>
                  </a:lnTo>
                  <a:lnTo>
                    <a:pt x="3859" y="12138"/>
                  </a:lnTo>
                  <a:lnTo>
                    <a:pt x="4153" y="12236"/>
                  </a:lnTo>
                  <a:lnTo>
                    <a:pt x="4446" y="12334"/>
                  </a:lnTo>
                  <a:lnTo>
                    <a:pt x="4739" y="12431"/>
                  </a:lnTo>
                  <a:lnTo>
                    <a:pt x="5032" y="12505"/>
                  </a:lnTo>
                  <a:lnTo>
                    <a:pt x="5349" y="12553"/>
                  </a:lnTo>
                  <a:lnTo>
                    <a:pt x="5667" y="12602"/>
                  </a:lnTo>
                  <a:lnTo>
                    <a:pt x="5984" y="12627"/>
                  </a:lnTo>
                  <a:lnTo>
                    <a:pt x="6644" y="12627"/>
                  </a:lnTo>
                  <a:lnTo>
                    <a:pt x="6961" y="12602"/>
                  </a:lnTo>
                  <a:lnTo>
                    <a:pt x="7279" y="12553"/>
                  </a:lnTo>
                  <a:lnTo>
                    <a:pt x="7572" y="12505"/>
                  </a:lnTo>
                  <a:lnTo>
                    <a:pt x="7889" y="12431"/>
                  </a:lnTo>
                  <a:lnTo>
                    <a:pt x="8182" y="12334"/>
                  </a:lnTo>
                  <a:lnTo>
                    <a:pt x="8475" y="12236"/>
                  </a:lnTo>
                  <a:lnTo>
                    <a:pt x="8768" y="12138"/>
                  </a:lnTo>
                  <a:lnTo>
                    <a:pt x="9037" y="12016"/>
                  </a:lnTo>
                  <a:lnTo>
                    <a:pt x="9306" y="11870"/>
                  </a:lnTo>
                  <a:lnTo>
                    <a:pt x="9574" y="11723"/>
                  </a:lnTo>
                  <a:lnTo>
                    <a:pt x="9843" y="11552"/>
                  </a:lnTo>
                  <a:lnTo>
                    <a:pt x="10332" y="11186"/>
                  </a:lnTo>
                  <a:lnTo>
                    <a:pt x="10771" y="10771"/>
                  </a:lnTo>
                  <a:lnTo>
                    <a:pt x="11186" y="10331"/>
                  </a:lnTo>
                  <a:lnTo>
                    <a:pt x="11553" y="9843"/>
                  </a:lnTo>
                  <a:lnTo>
                    <a:pt x="11699" y="9598"/>
                  </a:lnTo>
                  <a:lnTo>
                    <a:pt x="11846" y="9330"/>
                  </a:lnTo>
                  <a:lnTo>
                    <a:pt x="11992" y="9061"/>
                  </a:lnTo>
                  <a:lnTo>
                    <a:pt x="12114" y="8768"/>
                  </a:lnTo>
                  <a:lnTo>
                    <a:pt x="12237" y="8499"/>
                  </a:lnTo>
                  <a:lnTo>
                    <a:pt x="12334" y="8206"/>
                  </a:lnTo>
                  <a:lnTo>
                    <a:pt x="12432" y="7889"/>
                  </a:lnTo>
                  <a:lnTo>
                    <a:pt x="12481" y="7596"/>
                  </a:lnTo>
                  <a:lnTo>
                    <a:pt x="12554" y="7278"/>
                  </a:lnTo>
                  <a:lnTo>
                    <a:pt x="12578" y="6961"/>
                  </a:lnTo>
                  <a:lnTo>
                    <a:pt x="12603" y="6643"/>
                  </a:lnTo>
                  <a:lnTo>
                    <a:pt x="12627" y="6326"/>
                  </a:lnTo>
                  <a:lnTo>
                    <a:pt x="12603" y="5984"/>
                  </a:lnTo>
                  <a:lnTo>
                    <a:pt x="12578" y="5666"/>
                  </a:lnTo>
                  <a:lnTo>
                    <a:pt x="12554" y="5349"/>
                  </a:lnTo>
                  <a:lnTo>
                    <a:pt x="12481" y="5056"/>
                  </a:lnTo>
                  <a:lnTo>
                    <a:pt x="12432" y="4738"/>
                  </a:lnTo>
                  <a:lnTo>
                    <a:pt x="12334" y="4445"/>
                  </a:lnTo>
                  <a:lnTo>
                    <a:pt x="12237" y="4152"/>
                  </a:lnTo>
                  <a:lnTo>
                    <a:pt x="12114" y="3859"/>
                  </a:lnTo>
                  <a:lnTo>
                    <a:pt x="11992" y="3590"/>
                  </a:lnTo>
                  <a:lnTo>
                    <a:pt x="11846" y="3322"/>
                  </a:lnTo>
                  <a:lnTo>
                    <a:pt x="11699" y="3053"/>
                  </a:lnTo>
                  <a:lnTo>
                    <a:pt x="11553" y="2784"/>
                  </a:lnTo>
                  <a:lnTo>
                    <a:pt x="11186" y="2296"/>
                  </a:lnTo>
                  <a:lnTo>
                    <a:pt x="10771" y="1856"/>
                  </a:lnTo>
                  <a:lnTo>
                    <a:pt x="10332" y="1441"/>
                  </a:lnTo>
                  <a:lnTo>
                    <a:pt x="9843" y="1075"/>
                  </a:lnTo>
                  <a:lnTo>
                    <a:pt x="9574" y="928"/>
                  </a:lnTo>
                  <a:lnTo>
                    <a:pt x="9306" y="782"/>
                  </a:lnTo>
                  <a:lnTo>
                    <a:pt x="9037" y="635"/>
                  </a:lnTo>
                  <a:lnTo>
                    <a:pt x="8768" y="513"/>
                  </a:lnTo>
                  <a:lnTo>
                    <a:pt x="8475" y="391"/>
                  </a:lnTo>
                  <a:lnTo>
                    <a:pt x="8182" y="293"/>
                  </a:lnTo>
                  <a:lnTo>
                    <a:pt x="7889" y="220"/>
                  </a:lnTo>
                  <a:lnTo>
                    <a:pt x="7572" y="147"/>
                  </a:lnTo>
                  <a:lnTo>
                    <a:pt x="7279" y="73"/>
                  </a:lnTo>
                  <a:lnTo>
                    <a:pt x="6961" y="49"/>
                  </a:lnTo>
                  <a:lnTo>
                    <a:pt x="6644" y="24"/>
                  </a:lnTo>
                  <a:lnTo>
                    <a:pt x="630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7"/>
            <p:cNvSpPr/>
            <p:nvPr/>
          </p:nvSpPr>
          <p:spPr>
            <a:xfrm>
              <a:off x="3992525" y="3021125"/>
              <a:ext cx="242425" cy="242425"/>
            </a:xfrm>
            <a:custGeom>
              <a:rect b="b" l="l" r="r" t="t"/>
              <a:pathLst>
                <a:path extrusionOk="0" h="9697" w="9697">
                  <a:moveTo>
                    <a:pt x="4934" y="1466"/>
                  </a:moveTo>
                  <a:lnTo>
                    <a:pt x="5008" y="1490"/>
                  </a:lnTo>
                  <a:lnTo>
                    <a:pt x="5081" y="1539"/>
                  </a:lnTo>
                  <a:lnTo>
                    <a:pt x="5154" y="1588"/>
                  </a:lnTo>
                  <a:lnTo>
                    <a:pt x="5203" y="1637"/>
                  </a:lnTo>
                  <a:lnTo>
                    <a:pt x="5252" y="1734"/>
                  </a:lnTo>
                  <a:lnTo>
                    <a:pt x="5276" y="1808"/>
                  </a:lnTo>
                  <a:lnTo>
                    <a:pt x="5276" y="1905"/>
                  </a:lnTo>
                  <a:lnTo>
                    <a:pt x="5276" y="1979"/>
                  </a:lnTo>
                  <a:lnTo>
                    <a:pt x="5252" y="2076"/>
                  </a:lnTo>
                  <a:lnTo>
                    <a:pt x="5203" y="2150"/>
                  </a:lnTo>
                  <a:lnTo>
                    <a:pt x="5154" y="2198"/>
                  </a:lnTo>
                  <a:lnTo>
                    <a:pt x="5081" y="2247"/>
                  </a:lnTo>
                  <a:lnTo>
                    <a:pt x="5008" y="2296"/>
                  </a:lnTo>
                  <a:lnTo>
                    <a:pt x="4934" y="2321"/>
                  </a:lnTo>
                  <a:lnTo>
                    <a:pt x="4837" y="2345"/>
                  </a:lnTo>
                  <a:lnTo>
                    <a:pt x="4593" y="2345"/>
                  </a:lnTo>
                  <a:lnTo>
                    <a:pt x="4348" y="2394"/>
                  </a:lnTo>
                  <a:lnTo>
                    <a:pt x="4104" y="2443"/>
                  </a:lnTo>
                  <a:lnTo>
                    <a:pt x="3860" y="2540"/>
                  </a:lnTo>
                  <a:lnTo>
                    <a:pt x="3640" y="2638"/>
                  </a:lnTo>
                  <a:lnTo>
                    <a:pt x="3445" y="2760"/>
                  </a:lnTo>
                  <a:lnTo>
                    <a:pt x="3249" y="2907"/>
                  </a:lnTo>
                  <a:lnTo>
                    <a:pt x="3054" y="3078"/>
                  </a:lnTo>
                  <a:lnTo>
                    <a:pt x="2907" y="3249"/>
                  </a:lnTo>
                  <a:lnTo>
                    <a:pt x="2761" y="3444"/>
                  </a:lnTo>
                  <a:lnTo>
                    <a:pt x="2639" y="3664"/>
                  </a:lnTo>
                  <a:lnTo>
                    <a:pt x="2517" y="3884"/>
                  </a:lnTo>
                  <a:lnTo>
                    <a:pt x="2443" y="4103"/>
                  </a:lnTo>
                  <a:lnTo>
                    <a:pt x="2370" y="4348"/>
                  </a:lnTo>
                  <a:lnTo>
                    <a:pt x="2346" y="4592"/>
                  </a:lnTo>
                  <a:lnTo>
                    <a:pt x="2321" y="4861"/>
                  </a:lnTo>
                  <a:lnTo>
                    <a:pt x="2321" y="4934"/>
                  </a:lnTo>
                  <a:lnTo>
                    <a:pt x="2297" y="5032"/>
                  </a:lnTo>
                  <a:lnTo>
                    <a:pt x="2248" y="5105"/>
                  </a:lnTo>
                  <a:lnTo>
                    <a:pt x="2199" y="5154"/>
                  </a:lnTo>
                  <a:lnTo>
                    <a:pt x="2126" y="5227"/>
                  </a:lnTo>
                  <a:lnTo>
                    <a:pt x="2053" y="5251"/>
                  </a:lnTo>
                  <a:lnTo>
                    <a:pt x="1979" y="5276"/>
                  </a:lnTo>
                  <a:lnTo>
                    <a:pt x="1882" y="5300"/>
                  </a:lnTo>
                  <a:lnTo>
                    <a:pt x="1808" y="5276"/>
                  </a:lnTo>
                  <a:lnTo>
                    <a:pt x="1711" y="5251"/>
                  </a:lnTo>
                  <a:lnTo>
                    <a:pt x="1637" y="5227"/>
                  </a:lnTo>
                  <a:lnTo>
                    <a:pt x="1564" y="5154"/>
                  </a:lnTo>
                  <a:lnTo>
                    <a:pt x="1515" y="5105"/>
                  </a:lnTo>
                  <a:lnTo>
                    <a:pt x="1491" y="5032"/>
                  </a:lnTo>
                  <a:lnTo>
                    <a:pt x="1466" y="4934"/>
                  </a:lnTo>
                  <a:lnTo>
                    <a:pt x="1442" y="4861"/>
                  </a:lnTo>
                  <a:lnTo>
                    <a:pt x="1466" y="4494"/>
                  </a:lnTo>
                  <a:lnTo>
                    <a:pt x="1515" y="4177"/>
                  </a:lnTo>
                  <a:lnTo>
                    <a:pt x="1588" y="3835"/>
                  </a:lnTo>
                  <a:lnTo>
                    <a:pt x="1711" y="3542"/>
                  </a:lnTo>
                  <a:lnTo>
                    <a:pt x="1857" y="3224"/>
                  </a:lnTo>
                  <a:lnTo>
                    <a:pt x="2028" y="2956"/>
                  </a:lnTo>
                  <a:lnTo>
                    <a:pt x="2223" y="2687"/>
                  </a:lnTo>
                  <a:lnTo>
                    <a:pt x="2443" y="2443"/>
                  </a:lnTo>
                  <a:lnTo>
                    <a:pt x="2688" y="2223"/>
                  </a:lnTo>
                  <a:lnTo>
                    <a:pt x="2956" y="2028"/>
                  </a:lnTo>
                  <a:lnTo>
                    <a:pt x="3225" y="1857"/>
                  </a:lnTo>
                  <a:lnTo>
                    <a:pt x="3518" y="1710"/>
                  </a:lnTo>
                  <a:lnTo>
                    <a:pt x="3835" y="1612"/>
                  </a:lnTo>
                  <a:lnTo>
                    <a:pt x="4153" y="1515"/>
                  </a:lnTo>
                  <a:lnTo>
                    <a:pt x="4495" y="1466"/>
                  </a:lnTo>
                  <a:close/>
                  <a:moveTo>
                    <a:pt x="4837" y="0"/>
                  </a:moveTo>
                  <a:lnTo>
                    <a:pt x="4348" y="25"/>
                  </a:lnTo>
                  <a:lnTo>
                    <a:pt x="3860" y="98"/>
                  </a:lnTo>
                  <a:lnTo>
                    <a:pt x="3396" y="220"/>
                  </a:lnTo>
                  <a:lnTo>
                    <a:pt x="2956" y="391"/>
                  </a:lnTo>
                  <a:lnTo>
                    <a:pt x="2541" y="587"/>
                  </a:lnTo>
                  <a:lnTo>
                    <a:pt x="2150" y="831"/>
                  </a:lnTo>
                  <a:lnTo>
                    <a:pt x="1759" y="1124"/>
                  </a:lnTo>
                  <a:lnTo>
                    <a:pt x="1418" y="1441"/>
                  </a:lnTo>
                  <a:lnTo>
                    <a:pt x="1100" y="1783"/>
                  </a:lnTo>
                  <a:lnTo>
                    <a:pt x="831" y="2150"/>
                  </a:lnTo>
                  <a:lnTo>
                    <a:pt x="587" y="2540"/>
                  </a:lnTo>
                  <a:lnTo>
                    <a:pt x="392" y="2980"/>
                  </a:lnTo>
                  <a:lnTo>
                    <a:pt x="221" y="3420"/>
                  </a:lnTo>
                  <a:lnTo>
                    <a:pt x="99" y="3884"/>
                  </a:lnTo>
                  <a:lnTo>
                    <a:pt x="25" y="4348"/>
                  </a:lnTo>
                  <a:lnTo>
                    <a:pt x="1" y="4861"/>
                  </a:lnTo>
                  <a:lnTo>
                    <a:pt x="25" y="5349"/>
                  </a:lnTo>
                  <a:lnTo>
                    <a:pt x="99" y="5838"/>
                  </a:lnTo>
                  <a:lnTo>
                    <a:pt x="221" y="6302"/>
                  </a:lnTo>
                  <a:lnTo>
                    <a:pt x="392" y="6741"/>
                  </a:lnTo>
                  <a:lnTo>
                    <a:pt x="587" y="7156"/>
                  </a:lnTo>
                  <a:lnTo>
                    <a:pt x="831" y="7547"/>
                  </a:lnTo>
                  <a:lnTo>
                    <a:pt x="1100" y="7938"/>
                  </a:lnTo>
                  <a:lnTo>
                    <a:pt x="1418" y="8280"/>
                  </a:lnTo>
                  <a:lnTo>
                    <a:pt x="1759" y="8597"/>
                  </a:lnTo>
                  <a:lnTo>
                    <a:pt x="2150" y="8866"/>
                  </a:lnTo>
                  <a:lnTo>
                    <a:pt x="2541" y="9110"/>
                  </a:lnTo>
                  <a:lnTo>
                    <a:pt x="2956" y="9306"/>
                  </a:lnTo>
                  <a:lnTo>
                    <a:pt x="3396" y="9477"/>
                  </a:lnTo>
                  <a:lnTo>
                    <a:pt x="3860" y="9599"/>
                  </a:lnTo>
                  <a:lnTo>
                    <a:pt x="4348" y="9672"/>
                  </a:lnTo>
                  <a:lnTo>
                    <a:pt x="4837" y="9696"/>
                  </a:lnTo>
                  <a:lnTo>
                    <a:pt x="5350" y="9672"/>
                  </a:lnTo>
                  <a:lnTo>
                    <a:pt x="5814" y="9599"/>
                  </a:lnTo>
                  <a:lnTo>
                    <a:pt x="6278" y="9477"/>
                  </a:lnTo>
                  <a:lnTo>
                    <a:pt x="6717" y="9306"/>
                  </a:lnTo>
                  <a:lnTo>
                    <a:pt x="7157" y="9110"/>
                  </a:lnTo>
                  <a:lnTo>
                    <a:pt x="7548" y="8866"/>
                  </a:lnTo>
                  <a:lnTo>
                    <a:pt x="7914" y="8597"/>
                  </a:lnTo>
                  <a:lnTo>
                    <a:pt x="8256" y="8280"/>
                  </a:lnTo>
                  <a:lnTo>
                    <a:pt x="8573" y="7938"/>
                  </a:lnTo>
                  <a:lnTo>
                    <a:pt x="8867" y="7547"/>
                  </a:lnTo>
                  <a:lnTo>
                    <a:pt x="9111" y="7156"/>
                  </a:lnTo>
                  <a:lnTo>
                    <a:pt x="9306" y="6741"/>
                  </a:lnTo>
                  <a:lnTo>
                    <a:pt x="9477" y="6302"/>
                  </a:lnTo>
                  <a:lnTo>
                    <a:pt x="9599" y="5838"/>
                  </a:lnTo>
                  <a:lnTo>
                    <a:pt x="9673" y="5349"/>
                  </a:lnTo>
                  <a:lnTo>
                    <a:pt x="9697" y="4861"/>
                  </a:lnTo>
                  <a:lnTo>
                    <a:pt x="9673" y="4348"/>
                  </a:lnTo>
                  <a:lnTo>
                    <a:pt x="9599" y="3884"/>
                  </a:lnTo>
                  <a:lnTo>
                    <a:pt x="9477" y="3420"/>
                  </a:lnTo>
                  <a:lnTo>
                    <a:pt x="9306" y="2980"/>
                  </a:lnTo>
                  <a:lnTo>
                    <a:pt x="9111" y="2540"/>
                  </a:lnTo>
                  <a:lnTo>
                    <a:pt x="8867" y="2150"/>
                  </a:lnTo>
                  <a:lnTo>
                    <a:pt x="8573" y="1783"/>
                  </a:lnTo>
                  <a:lnTo>
                    <a:pt x="8256" y="1441"/>
                  </a:lnTo>
                  <a:lnTo>
                    <a:pt x="7914" y="1124"/>
                  </a:lnTo>
                  <a:lnTo>
                    <a:pt x="7548" y="831"/>
                  </a:lnTo>
                  <a:lnTo>
                    <a:pt x="7157" y="587"/>
                  </a:lnTo>
                  <a:lnTo>
                    <a:pt x="6717" y="391"/>
                  </a:lnTo>
                  <a:lnTo>
                    <a:pt x="6278" y="220"/>
                  </a:lnTo>
                  <a:lnTo>
                    <a:pt x="5814" y="98"/>
                  </a:lnTo>
                  <a:lnTo>
                    <a:pt x="5350" y="25"/>
                  </a:lnTo>
                  <a:lnTo>
                    <a:pt x="483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7"/>
            <p:cNvSpPr/>
            <p:nvPr/>
          </p:nvSpPr>
          <p:spPr>
            <a:xfrm>
              <a:off x="4215400" y="3253150"/>
              <a:ext cx="154500" cy="153875"/>
            </a:xfrm>
            <a:custGeom>
              <a:rect b="b" l="l" r="r" t="t"/>
              <a:pathLst>
                <a:path extrusionOk="0" h="6155" w="6180">
                  <a:moveTo>
                    <a:pt x="1075" y="0"/>
                  </a:moveTo>
                  <a:lnTo>
                    <a:pt x="831" y="269"/>
                  </a:lnTo>
                  <a:lnTo>
                    <a:pt x="562" y="537"/>
                  </a:lnTo>
                  <a:lnTo>
                    <a:pt x="293" y="782"/>
                  </a:lnTo>
                  <a:lnTo>
                    <a:pt x="0" y="1026"/>
                  </a:lnTo>
                  <a:lnTo>
                    <a:pt x="4983" y="6008"/>
                  </a:lnTo>
                  <a:lnTo>
                    <a:pt x="5056" y="6057"/>
                  </a:lnTo>
                  <a:lnTo>
                    <a:pt x="5129" y="6106"/>
                  </a:lnTo>
                  <a:lnTo>
                    <a:pt x="5227" y="6130"/>
                  </a:lnTo>
                  <a:lnTo>
                    <a:pt x="5325" y="6155"/>
                  </a:lnTo>
                  <a:lnTo>
                    <a:pt x="5422" y="6130"/>
                  </a:lnTo>
                  <a:lnTo>
                    <a:pt x="5496" y="6106"/>
                  </a:lnTo>
                  <a:lnTo>
                    <a:pt x="5593" y="6057"/>
                  </a:lnTo>
                  <a:lnTo>
                    <a:pt x="5667" y="6008"/>
                  </a:lnTo>
                  <a:lnTo>
                    <a:pt x="6033" y="5642"/>
                  </a:lnTo>
                  <a:lnTo>
                    <a:pt x="6106" y="5569"/>
                  </a:lnTo>
                  <a:lnTo>
                    <a:pt x="6155" y="5471"/>
                  </a:lnTo>
                  <a:lnTo>
                    <a:pt x="6179" y="5373"/>
                  </a:lnTo>
                  <a:lnTo>
                    <a:pt x="6179" y="5300"/>
                  </a:lnTo>
                  <a:lnTo>
                    <a:pt x="6179" y="5202"/>
                  </a:lnTo>
                  <a:lnTo>
                    <a:pt x="6155" y="5105"/>
                  </a:lnTo>
                  <a:lnTo>
                    <a:pt x="6106" y="5031"/>
                  </a:lnTo>
                  <a:lnTo>
                    <a:pt x="6033" y="4934"/>
                  </a:lnTo>
                  <a:lnTo>
                    <a:pt x="107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7" name="Google Shape;4777;p77"/>
          <p:cNvSpPr/>
          <p:nvPr/>
        </p:nvSpPr>
        <p:spPr>
          <a:xfrm>
            <a:off x="264917" y="3226449"/>
            <a:ext cx="386922" cy="304241"/>
          </a:xfrm>
          <a:custGeom>
            <a:rect b="b" l="l" r="r" t="t"/>
            <a:pathLst>
              <a:path extrusionOk="0" h="14557" w="18513">
                <a:moveTo>
                  <a:pt x="9159" y="2125"/>
                </a:moveTo>
                <a:lnTo>
                  <a:pt x="9403" y="2150"/>
                </a:lnTo>
                <a:lnTo>
                  <a:pt x="9672" y="2198"/>
                </a:lnTo>
                <a:lnTo>
                  <a:pt x="9916" y="2272"/>
                </a:lnTo>
                <a:lnTo>
                  <a:pt x="10160" y="2345"/>
                </a:lnTo>
                <a:lnTo>
                  <a:pt x="10404" y="2443"/>
                </a:lnTo>
                <a:lnTo>
                  <a:pt x="10624" y="2565"/>
                </a:lnTo>
                <a:lnTo>
                  <a:pt x="10820" y="2687"/>
                </a:lnTo>
                <a:lnTo>
                  <a:pt x="10893" y="2760"/>
                </a:lnTo>
                <a:lnTo>
                  <a:pt x="10942" y="2858"/>
                </a:lnTo>
                <a:lnTo>
                  <a:pt x="10942" y="2956"/>
                </a:lnTo>
                <a:lnTo>
                  <a:pt x="10917" y="3078"/>
                </a:lnTo>
                <a:lnTo>
                  <a:pt x="10844" y="3151"/>
                </a:lnTo>
                <a:lnTo>
                  <a:pt x="10771" y="3200"/>
                </a:lnTo>
                <a:lnTo>
                  <a:pt x="10698" y="3224"/>
                </a:lnTo>
                <a:lnTo>
                  <a:pt x="10600" y="3175"/>
                </a:lnTo>
                <a:lnTo>
                  <a:pt x="10404" y="3053"/>
                </a:lnTo>
                <a:lnTo>
                  <a:pt x="10209" y="2956"/>
                </a:lnTo>
                <a:lnTo>
                  <a:pt x="10014" y="2882"/>
                </a:lnTo>
                <a:lnTo>
                  <a:pt x="9794" y="2809"/>
                </a:lnTo>
                <a:lnTo>
                  <a:pt x="9574" y="2760"/>
                </a:lnTo>
                <a:lnTo>
                  <a:pt x="9354" y="2711"/>
                </a:lnTo>
                <a:lnTo>
                  <a:pt x="9110" y="2687"/>
                </a:lnTo>
                <a:lnTo>
                  <a:pt x="8646" y="2687"/>
                </a:lnTo>
                <a:lnTo>
                  <a:pt x="8426" y="2711"/>
                </a:lnTo>
                <a:lnTo>
                  <a:pt x="8206" y="2760"/>
                </a:lnTo>
                <a:lnTo>
                  <a:pt x="7987" y="2809"/>
                </a:lnTo>
                <a:lnTo>
                  <a:pt x="7767" y="2882"/>
                </a:lnTo>
                <a:lnTo>
                  <a:pt x="7547" y="2956"/>
                </a:lnTo>
                <a:lnTo>
                  <a:pt x="7352" y="3053"/>
                </a:lnTo>
                <a:lnTo>
                  <a:pt x="7181" y="3175"/>
                </a:lnTo>
                <a:lnTo>
                  <a:pt x="7107" y="3200"/>
                </a:lnTo>
                <a:lnTo>
                  <a:pt x="7059" y="3224"/>
                </a:lnTo>
                <a:lnTo>
                  <a:pt x="7010" y="3200"/>
                </a:lnTo>
                <a:lnTo>
                  <a:pt x="6936" y="3175"/>
                </a:lnTo>
                <a:lnTo>
                  <a:pt x="6888" y="3127"/>
                </a:lnTo>
                <a:lnTo>
                  <a:pt x="6863" y="3078"/>
                </a:lnTo>
                <a:lnTo>
                  <a:pt x="6839" y="2956"/>
                </a:lnTo>
                <a:lnTo>
                  <a:pt x="6839" y="2858"/>
                </a:lnTo>
                <a:lnTo>
                  <a:pt x="6888" y="2760"/>
                </a:lnTo>
                <a:lnTo>
                  <a:pt x="6936" y="2687"/>
                </a:lnTo>
                <a:lnTo>
                  <a:pt x="7156" y="2565"/>
                </a:lnTo>
                <a:lnTo>
                  <a:pt x="7376" y="2443"/>
                </a:lnTo>
                <a:lnTo>
                  <a:pt x="7620" y="2345"/>
                </a:lnTo>
                <a:lnTo>
                  <a:pt x="7864" y="2272"/>
                </a:lnTo>
                <a:lnTo>
                  <a:pt x="8109" y="2198"/>
                </a:lnTo>
                <a:lnTo>
                  <a:pt x="8377" y="2150"/>
                </a:lnTo>
                <a:lnTo>
                  <a:pt x="8622" y="2125"/>
                </a:lnTo>
                <a:close/>
                <a:moveTo>
                  <a:pt x="3761" y="5373"/>
                </a:moveTo>
                <a:lnTo>
                  <a:pt x="3884" y="5398"/>
                </a:lnTo>
                <a:lnTo>
                  <a:pt x="4030" y="5447"/>
                </a:lnTo>
                <a:lnTo>
                  <a:pt x="4128" y="5496"/>
                </a:lnTo>
                <a:lnTo>
                  <a:pt x="4250" y="5569"/>
                </a:lnTo>
                <a:lnTo>
                  <a:pt x="4323" y="5691"/>
                </a:lnTo>
                <a:lnTo>
                  <a:pt x="4372" y="5789"/>
                </a:lnTo>
                <a:lnTo>
                  <a:pt x="4421" y="5911"/>
                </a:lnTo>
                <a:lnTo>
                  <a:pt x="4445" y="6057"/>
                </a:lnTo>
                <a:lnTo>
                  <a:pt x="4421" y="6204"/>
                </a:lnTo>
                <a:lnTo>
                  <a:pt x="4372" y="6326"/>
                </a:lnTo>
                <a:lnTo>
                  <a:pt x="4323" y="6448"/>
                </a:lnTo>
                <a:lnTo>
                  <a:pt x="4250" y="6546"/>
                </a:lnTo>
                <a:lnTo>
                  <a:pt x="4128" y="6619"/>
                </a:lnTo>
                <a:lnTo>
                  <a:pt x="4030" y="6692"/>
                </a:lnTo>
                <a:lnTo>
                  <a:pt x="3884" y="6717"/>
                </a:lnTo>
                <a:lnTo>
                  <a:pt x="3761" y="6741"/>
                </a:lnTo>
                <a:lnTo>
                  <a:pt x="3615" y="6717"/>
                </a:lnTo>
                <a:lnTo>
                  <a:pt x="3493" y="6692"/>
                </a:lnTo>
                <a:lnTo>
                  <a:pt x="3371" y="6619"/>
                </a:lnTo>
                <a:lnTo>
                  <a:pt x="3273" y="6546"/>
                </a:lnTo>
                <a:lnTo>
                  <a:pt x="3200" y="6448"/>
                </a:lnTo>
                <a:lnTo>
                  <a:pt x="3126" y="6326"/>
                </a:lnTo>
                <a:lnTo>
                  <a:pt x="3102" y="6204"/>
                </a:lnTo>
                <a:lnTo>
                  <a:pt x="3078" y="6057"/>
                </a:lnTo>
                <a:lnTo>
                  <a:pt x="3102" y="5911"/>
                </a:lnTo>
                <a:lnTo>
                  <a:pt x="3126" y="5789"/>
                </a:lnTo>
                <a:lnTo>
                  <a:pt x="3200" y="5691"/>
                </a:lnTo>
                <a:lnTo>
                  <a:pt x="3273" y="5569"/>
                </a:lnTo>
                <a:lnTo>
                  <a:pt x="3371" y="5496"/>
                </a:lnTo>
                <a:lnTo>
                  <a:pt x="3493" y="5447"/>
                </a:lnTo>
                <a:lnTo>
                  <a:pt x="3615" y="5398"/>
                </a:lnTo>
                <a:lnTo>
                  <a:pt x="3761" y="5373"/>
                </a:lnTo>
                <a:close/>
                <a:moveTo>
                  <a:pt x="17609" y="6741"/>
                </a:moveTo>
                <a:lnTo>
                  <a:pt x="17609" y="6790"/>
                </a:lnTo>
                <a:lnTo>
                  <a:pt x="17585" y="6888"/>
                </a:lnTo>
                <a:lnTo>
                  <a:pt x="17560" y="6937"/>
                </a:lnTo>
                <a:lnTo>
                  <a:pt x="17512" y="7010"/>
                </a:lnTo>
                <a:lnTo>
                  <a:pt x="17365" y="7132"/>
                </a:lnTo>
                <a:lnTo>
                  <a:pt x="17365" y="7132"/>
                </a:lnTo>
                <a:lnTo>
                  <a:pt x="17389" y="7010"/>
                </a:lnTo>
                <a:lnTo>
                  <a:pt x="17414" y="6863"/>
                </a:lnTo>
                <a:lnTo>
                  <a:pt x="17463" y="6790"/>
                </a:lnTo>
                <a:lnTo>
                  <a:pt x="17512" y="6766"/>
                </a:lnTo>
                <a:lnTo>
                  <a:pt x="17560" y="6741"/>
                </a:lnTo>
                <a:close/>
                <a:moveTo>
                  <a:pt x="4836" y="0"/>
                </a:moveTo>
                <a:lnTo>
                  <a:pt x="4738" y="196"/>
                </a:lnTo>
                <a:lnTo>
                  <a:pt x="4641" y="391"/>
                </a:lnTo>
                <a:lnTo>
                  <a:pt x="4543" y="684"/>
                </a:lnTo>
                <a:lnTo>
                  <a:pt x="4445" y="1002"/>
                </a:lnTo>
                <a:lnTo>
                  <a:pt x="4396" y="1393"/>
                </a:lnTo>
                <a:lnTo>
                  <a:pt x="4372" y="1783"/>
                </a:lnTo>
                <a:lnTo>
                  <a:pt x="4372" y="2003"/>
                </a:lnTo>
                <a:lnTo>
                  <a:pt x="4421" y="2223"/>
                </a:lnTo>
                <a:lnTo>
                  <a:pt x="4079" y="2443"/>
                </a:lnTo>
                <a:lnTo>
                  <a:pt x="3688" y="2736"/>
                </a:lnTo>
                <a:lnTo>
                  <a:pt x="3273" y="3151"/>
                </a:lnTo>
                <a:lnTo>
                  <a:pt x="2833" y="3615"/>
                </a:lnTo>
                <a:lnTo>
                  <a:pt x="2418" y="4128"/>
                </a:lnTo>
                <a:lnTo>
                  <a:pt x="2027" y="4665"/>
                </a:lnTo>
                <a:lnTo>
                  <a:pt x="1856" y="4958"/>
                </a:lnTo>
                <a:lnTo>
                  <a:pt x="1710" y="5251"/>
                </a:lnTo>
                <a:lnTo>
                  <a:pt x="1563" y="5544"/>
                </a:lnTo>
                <a:lnTo>
                  <a:pt x="1466" y="5813"/>
                </a:lnTo>
                <a:lnTo>
                  <a:pt x="562" y="5813"/>
                </a:lnTo>
                <a:lnTo>
                  <a:pt x="464" y="5838"/>
                </a:lnTo>
                <a:lnTo>
                  <a:pt x="342" y="5862"/>
                </a:lnTo>
                <a:lnTo>
                  <a:pt x="244" y="5911"/>
                </a:lnTo>
                <a:lnTo>
                  <a:pt x="171" y="5984"/>
                </a:lnTo>
                <a:lnTo>
                  <a:pt x="98" y="6057"/>
                </a:lnTo>
                <a:lnTo>
                  <a:pt x="49" y="6155"/>
                </a:lnTo>
                <a:lnTo>
                  <a:pt x="25" y="6277"/>
                </a:lnTo>
                <a:lnTo>
                  <a:pt x="0" y="6375"/>
                </a:lnTo>
                <a:lnTo>
                  <a:pt x="0" y="8622"/>
                </a:lnTo>
                <a:lnTo>
                  <a:pt x="25" y="8744"/>
                </a:lnTo>
                <a:lnTo>
                  <a:pt x="49" y="8842"/>
                </a:lnTo>
                <a:lnTo>
                  <a:pt x="98" y="8939"/>
                </a:lnTo>
                <a:lnTo>
                  <a:pt x="171" y="9013"/>
                </a:lnTo>
                <a:lnTo>
                  <a:pt x="244" y="9086"/>
                </a:lnTo>
                <a:lnTo>
                  <a:pt x="342" y="9135"/>
                </a:lnTo>
                <a:lnTo>
                  <a:pt x="464" y="9183"/>
                </a:lnTo>
                <a:lnTo>
                  <a:pt x="1514" y="9183"/>
                </a:lnTo>
                <a:lnTo>
                  <a:pt x="1588" y="9379"/>
                </a:lnTo>
                <a:lnTo>
                  <a:pt x="1685" y="9599"/>
                </a:lnTo>
                <a:lnTo>
                  <a:pt x="1930" y="10014"/>
                </a:lnTo>
                <a:lnTo>
                  <a:pt x="2223" y="10405"/>
                </a:lnTo>
                <a:lnTo>
                  <a:pt x="2589" y="10795"/>
                </a:lnTo>
                <a:lnTo>
                  <a:pt x="2980" y="11162"/>
                </a:lnTo>
                <a:lnTo>
                  <a:pt x="3419" y="11504"/>
                </a:lnTo>
                <a:lnTo>
                  <a:pt x="3908" y="11821"/>
                </a:lnTo>
                <a:lnTo>
                  <a:pt x="4421" y="12065"/>
                </a:lnTo>
                <a:lnTo>
                  <a:pt x="4421" y="14557"/>
                </a:lnTo>
                <a:lnTo>
                  <a:pt x="5105" y="14557"/>
                </a:lnTo>
                <a:lnTo>
                  <a:pt x="6326" y="12896"/>
                </a:lnTo>
                <a:lnTo>
                  <a:pt x="6936" y="13067"/>
                </a:lnTo>
                <a:lnTo>
                  <a:pt x="7571" y="13164"/>
                </a:lnTo>
                <a:lnTo>
                  <a:pt x="8231" y="13238"/>
                </a:lnTo>
                <a:lnTo>
                  <a:pt x="8890" y="13262"/>
                </a:lnTo>
                <a:lnTo>
                  <a:pt x="9550" y="13238"/>
                </a:lnTo>
                <a:lnTo>
                  <a:pt x="10209" y="13164"/>
                </a:lnTo>
                <a:lnTo>
                  <a:pt x="10844" y="13067"/>
                </a:lnTo>
                <a:lnTo>
                  <a:pt x="11455" y="12896"/>
                </a:lnTo>
                <a:lnTo>
                  <a:pt x="12627" y="14557"/>
                </a:lnTo>
                <a:lnTo>
                  <a:pt x="13384" y="14557"/>
                </a:lnTo>
                <a:lnTo>
                  <a:pt x="13384" y="12065"/>
                </a:lnTo>
                <a:lnTo>
                  <a:pt x="13726" y="11919"/>
                </a:lnTo>
                <a:lnTo>
                  <a:pt x="14044" y="11748"/>
                </a:lnTo>
                <a:lnTo>
                  <a:pt x="14337" y="11577"/>
                </a:lnTo>
                <a:lnTo>
                  <a:pt x="14630" y="11382"/>
                </a:lnTo>
                <a:lnTo>
                  <a:pt x="14898" y="11162"/>
                </a:lnTo>
                <a:lnTo>
                  <a:pt x="15143" y="10942"/>
                </a:lnTo>
                <a:lnTo>
                  <a:pt x="15387" y="10698"/>
                </a:lnTo>
                <a:lnTo>
                  <a:pt x="15607" y="10429"/>
                </a:lnTo>
                <a:lnTo>
                  <a:pt x="15778" y="10160"/>
                </a:lnTo>
                <a:lnTo>
                  <a:pt x="15949" y="9892"/>
                </a:lnTo>
                <a:lnTo>
                  <a:pt x="16119" y="9599"/>
                </a:lnTo>
                <a:lnTo>
                  <a:pt x="16242" y="9281"/>
                </a:lnTo>
                <a:lnTo>
                  <a:pt x="16364" y="8964"/>
                </a:lnTo>
                <a:lnTo>
                  <a:pt x="16437" y="8622"/>
                </a:lnTo>
                <a:lnTo>
                  <a:pt x="16510" y="8280"/>
                </a:lnTo>
                <a:lnTo>
                  <a:pt x="16559" y="7938"/>
                </a:lnTo>
                <a:lnTo>
                  <a:pt x="16974" y="7938"/>
                </a:lnTo>
                <a:lnTo>
                  <a:pt x="17096" y="7913"/>
                </a:lnTo>
                <a:lnTo>
                  <a:pt x="17316" y="8109"/>
                </a:lnTo>
                <a:lnTo>
                  <a:pt x="17536" y="8231"/>
                </a:lnTo>
                <a:lnTo>
                  <a:pt x="17780" y="8329"/>
                </a:lnTo>
                <a:lnTo>
                  <a:pt x="18024" y="8353"/>
                </a:lnTo>
                <a:lnTo>
                  <a:pt x="18171" y="8353"/>
                </a:lnTo>
                <a:lnTo>
                  <a:pt x="18318" y="8304"/>
                </a:lnTo>
                <a:lnTo>
                  <a:pt x="18415" y="8255"/>
                </a:lnTo>
                <a:lnTo>
                  <a:pt x="18464" y="8158"/>
                </a:lnTo>
                <a:lnTo>
                  <a:pt x="18513" y="8060"/>
                </a:lnTo>
                <a:lnTo>
                  <a:pt x="18488" y="7962"/>
                </a:lnTo>
                <a:lnTo>
                  <a:pt x="18440" y="7865"/>
                </a:lnTo>
                <a:lnTo>
                  <a:pt x="18342" y="7791"/>
                </a:lnTo>
                <a:lnTo>
                  <a:pt x="18244" y="7767"/>
                </a:lnTo>
                <a:lnTo>
                  <a:pt x="18147" y="7767"/>
                </a:lnTo>
                <a:lnTo>
                  <a:pt x="18024" y="7791"/>
                </a:lnTo>
                <a:lnTo>
                  <a:pt x="17902" y="7767"/>
                </a:lnTo>
                <a:lnTo>
                  <a:pt x="17756" y="7718"/>
                </a:lnTo>
                <a:lnTo>
                  <a:pt x="17634" y="7645"/>
                </a:lnTo>
                <a:lnTo>
                  <a:pt x="17780" y="7523"/>
                </a:lnTo>
                <a:lnTo>
                  <a:pt x="17927" y="7376"/>
                </a:lnTo>
                <a:lnTo>
                  <a:pt x="18049" y="7230"/>
                </a:lnTo>
                <a:lnTo>
                  <a:pt x="18122" y="7059"/>
                </a:lnTo>
                <a:lnTo>
                  <a:pt x="18171" y="6888"/>
                </a:lnTo>
                <a:lnTo>
                  <a:pt x="18171" y="6717"/>
                </a:lnTo>
                <a:lnTo>
                  <a:pt x="18147" y="6546"/>
                </a:lnTo>
                <a:lnTo>
                  <a:pt x="18073" y="6424"/>
                </a:lnTo>
                <a:lnTo>
                  <a:pt x="18000" y="6326"/>
                </a:lnTo>
                <a:lnTo>
                  <a:pt x="17902" y="6253"/>
                </a:lnTo>
                <a:lnTo>
                  <a:pt x="17805" y="6204"/>
                </a:lnTo>
                <a:lnTo>
                  <a:pt x="17683" y="6179"/>
                </a:lnTo>
                <a:lnTo>
                  <a:pt x="17560" y="6179"/>
                </a:lnTo>
                <a:lnTo>
                  <a:pt x="17438" y="6204"/>
                </a:lnTo>
                <a:lnTo>
                  <a:pt x="17341" y="6228"/>
                </a:lnTo>
                <a:lnTo>
                  <a:pt x="17243" y="6277"/>
                </a:lnTo>
                <a:lnTo>
                  <a:pt x="17145" y="6326"/>
                </a:lnTo>
                <a:lnTo>
                  <a:pt x="17048" y="6424"/>
                </a:lnTo>
                <a:lnTo>
                  <a:pt x="16974" y="6497"/>
                </a:lnTo>
                <a:lnTo>
                  <a:pt x="16925" y="6619"/>
                </a:lnTo>
                <a:lnTo>
                  <a:pt x="16852" y="6790"/>
                </a:lnTo>
                <a:lnTo>
                  <a:pt x="16803" y="6985"/>
                </a:lnTo>
                <a:lnTo>
                  <a:pt x="16803" y="7181"/>
                </a:lnTo>
                <a:lnTo>
                  <a:pt x="16828" y="7376"/>
                </a:lnTo>
                <a:lnTo>
                  <a:pt x="16706" y="7376"/>
                </a:lnTo>
                <a:lnTo>
                  <a:pt x="16584" y="7352"/>
                </a:lnTo>
                <a:lnTo>
                  <a:pt x="16559" y="7034"/>
                </a:lnTo>
                <a:lnTo>
                  <a:pt x="16535" y="6717"/>
                </a:lnTo>
                <a:lnTo>
                  <a:pt x="16486" y="6399"/>
                </a:lnTo>
                <a:lnTo>
                  <a:pt x="16413" y="6082"/>
                </a:lnTo>
                <a:lnTo>
                  <a:pt x="16315" y="5764"/>
                </a:lnTo>
                <a:lnTo>
                  <a:pt x="16217" y="5471"/>
                </a:lnTo>
                <a:lnTo>
                  <a:pt x="16095" y="5178"/>
                </a:lnTo>
                <a:lnTo>
                  <a:pt x="15949" y="4885"/>
                </a:lnTo>
                <a:lnTo>
                  <a:pt x="15802" y="4616"/>
                </a:lnTo>
                <a:lnTo>
                  <a:pt x="15631" y="4323"/>
                </a:lnTo>
                <a:lnTo>
                  <a:pt x="15436" y="4079"/>
                </a:lnTo>
                <a:lnTo>
                  <a:pt x="15240" y="3810"/>
                </a:lnTo>
                <a:lnTo>
                  <a:pt x="15020" y="3566"/>
                </a:lnTo>
                <a:lnTo>
                  <a:pt x="14801" y="3322"/>
                </a:lnTo>
                <a:lnTo>
                  <a:pt x="14556" y="3102"/>
                </a:lnTo>
                <a:lnTo>
                  <a:pt x="14312" y="2882"/>
                </a:lnTo>
                <a:lnTo>
                  <a:pt x="14044" y="2663"/>
                </a:lnTo>
                <a:lnTo>
                  <a:pt x="13750" y="2467"/>
                </a:lnTo>
                <a:lnTo>
                  <a:pt x="13457" y="2272"/>
                </a:lnTo>
                <a:lnTo>
                  <a:pt x="13164" y="2101"/>
                </a:lnTo>
                <a:lnTo>
                  <a:pt x="12847" y="1930"/>
                </a:lnTo>
                <a:lnTo>
                  <a:pt x="12529" y="1783"/>
                </a:lnTo>
                <a:lnTo>
                  <a:pt x="12212" y="1637"/>
                </a:lnTo>
                <a:lnTo>
                  <a:pt x="11870" y="1515"/>
                </a:lnTo>
                <a:lnTo>
                  <a:pt x="11528" y="1393"/>
                </a:lnTo>
                <a:lnTo>
                  <a:pt x="11162" y="1295"/>
                </a:lnTo>
                <a:lnTo>
                  <a:pt x="10795" y="1222"/>
                </a:lnTo>
                <a:lnTo>
                  <a:pt x="10429" y="1148"/>
                </a:lnTo>
                <a:lnTo>
                  <a:pt x="10063" y="1099"/>
                </a:lnTo>
                <a:lnTo>
                  <a:pt x="9672" y="1051"/>
                </a:lnTo>
                <a:lnTo>
                  <a:pt x="9281" y="1026"/>
                </a:lnTo>
                <a:lnTo>
                  <a:pt x="8353" y="1026"/>
                </a:lnTo>
                <a:lnTo>
                  <a:pt x="7816" y="1075"/>
                </a:lnTo>
                <a:lnTo>
                  <a:pt x="7278" y="1148"/>
                </a:lnTo>
                <a:lnTo>
                  <a:pt x="6765" y="1270"/>
                </a:lnTo>
                <a:lnTo>
                  <a:pt x="6619" y="1051"/>
                </a:lnTo>
                <a:lnTo>
                  <a:pt x="6472" y="880"/>
                </a:lnTo>
                <a:lnTo>
                  <a:pt x="6301" y="709"/>
                </a:lnTo>
                <a:lnTo>
                  <a:pt x="6155" y="562"/>
                </a:lnTo>
                <a:lnTo>
                  <a:pt x="5984" y="440"/>
                </a:lnTo>
                <a:lnTo>
                  <a:pt x="5837" y="342"/>
                </a:lnTo>
                <a:lnTo>
                  <a:pt x="5520" y="196"/>
                </a:lnTo>
                <a:lnTo>
                  <a:pt x="5251" y="98"/>
                </a:lnTo>
                <a:lnTo>
                  <a:pt x="5031" y="49"/>
                </a:lnTo>
                <a:lnTo>
                  <a:pt x="483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7"/>
          <p:cNvSpPr/>
          <p:nvPr/>
        </p:nvSpPr>
        <p:spPr>
          <a:xfrm>
            <a:off x="4829965" y="2621036"/>
            <a:ext cx="269526" cy="387967"/>
          </a:xfrm>
          <a:custGeom>
            <a:rect b="b" l="l" r="r" t="t"/>
            <a:pathLst>
              <a:path extrusionOk="0" h="18563" w="12896">
                <a:moveTo>
                  <a:pt x="6448" y="1564"/>
                </a:moveTo>
                <a:lnTo>
                  <a:pt x="6814" y="1588"/>
                </a:lnTo>
                <a:lnTo>
                  <a:pt x="7181" y="1637"/>
                </a:lnTo>
                <a:lnTo>
                  <a:pt x="7523" y="1735"/>
                </a:lnTo>
                <a:lnTo>
                  <a:pt x="7865" y="1857"/>
                </a:lnTo>
                <a:lnTo>
                  <a:pt x="8182" y="2003"/>
                </a:lnTo>
                <a:lnTo>
                  <a:pt x="8475" y="2199"/>
                </a:lnTo>
                <a:lnTo>
                  <a:pt x="8768" y="2394"/>
                </a:lnTo>
                <a:lnTo>
                  <a:pt x="9013" y="2638"/>
                </a:lnTo>
                <a:lnTo>
                  <a:pt x="9257" y="2883"/>
                </a:lnTo>
                <a:lnTo>
                  <a:pt x="9477" y="3176"/>
                </a:lnTo>
                <a:lnTo>
                  <a:pt x="9647" y="3469"/>
                </a:lnTo>
                <a:lnTo>
                  <a:pt x="9794" y="3786"/>
                </a:lnTo>
                <a:lnTo>
                  <a:pt x="9916" y="4128"/>
                </a:lnTo>
                <a:lnTo>
                  <a:pt x="10014" y="4470"/>
                </a:lnTo>
                <a:lnTo>
                  <a:pt x="10063" y="4836"/>
                </a:lnTo>
                <a:lnTo>
                  <a:pt x="10087" y="5203"/>
                </a:lnTo>
                <a:lnTo>
                  <a:pt x="10087" y="7547"/>
                </a:lnTo>
                <a:lnTo>
                  <a:pt x="2809" y="7547"/>
                </a:lnTo>
                <a:lnTo>
                  <a:pt x="2809" y="5203"/>
                </a:lnTo>
                <a:lnTo>
                  <a:pt x="2833" y="4836"/>
                </a:lnTo>
                <a:lnTo>
                  <a:pt x="2882" y="4470"/>
                </a:lnTo>
                <a:lnTo>
                  <a:pt x="2980" y="4128"/>
                </a:lnTo>
                <a:lnTo>
                  <a:pt x="3102" y="3786"/>
                </a:lnTo>
                <a:lnTo>
                  <a:pt x="3249" y="3469"/>
                </a:lnTo>
                <a:lnTo>
                  <a:pt x="3420" y="3176"/>
                </a:lnTo>
                <a:lnTo>
                  <a:pt x="3639" y="2883"/>
                </a:lnTo>
                <a:lnTo>
                  <a:pt x="3884" y="2638"/>
                </a:lnTo>
                <a:lnTo>
                  <a:pt x="4128" y="2394"/>
                </a:lnTo>
                <a:lnTo>
                  <a:pt x="4421" y="2199"/>
                </a:lnTo>
                <a:lnTo>
                  <a:pt x="4714" y="2003"/>
                </a:lnTo>
                <a:lnTo>
                  <a:pt x="5032" y="1857"/>
                </a:lnTo>
                <a:lnTo>
                  <a:pt x="5373" y="1735"/>
                </a:lnTo>
                <a:lnTo>
                  <a:pt x="5715" y="1637"/>
                </a:lnTo>
                <a:lnTo>
                  <a:pt x="6082" y="1588"/>
                </a:lnTo>
                <a:lnTo>
                  <a:pt x="6448" y="1564"/>
                </a:lnTo>
                <a:close/>
                <a:moveTo>
                  <a:pt x="6448" y="10991"/>
                </a:moveTo>
                <a:lnTo>
                  <a:pt x="6692" y="11015"/>
                </a:lnTo>
                <a:lnTo>
                  <a:pt x="6937" y="11089"/>
                </a:lnTo>
                <a:lnTo>
                  <a:pt x="7132" y="11211"/>
                </a:lnTo>
                <a:lnTo>
                  <a:pt x="7327" y="11357"/>
                </a:lnTo>
                <a:lnTo>
                  <a:pt x="7474" y="11528"/>
                </a:lnTo>
                <a:lnTo>
                  <a:pt x="7572" y="11748"/>
                </a:lnTo>
                <a:lnTo>
                  <a:pt x="7645" y="11968"/>
                </a:lnTo>
                <a:lnTo>
                  <a:pt x="7669" y="12212"/>
                </a:lnTo>
                <a:lnTo>
                  <a:pt x="7669" y="12383"/>
                </a:lnTo>
                <a:lnTo>
                  <a:pt x="7645" y="12530"/>
                </a:lnTo>
                <a:lnTo>
                  <a:pt x="7596" y="12701"/>
                </a:lnTo>
                <a:lnTo>
                  <a:pt x="7523" y="12823"/>
                </a:lnTo>
                <a:lnTo>
                  <a:pt x="7425" y="12969"/>
                </a:lnTo>
                <a:lnTo>
                  <a:pt x="7327" y="13067"/>
                </a:lnTo>
                <a:lnTo>
                  <a:pt x="7205" y="13189"/>
                </a:lnTo>
                <a:lnTo>
                  <a:pt x="7083" y="13262"/>
                </a:lnTo>
                <a:lnTo>
                  <a:pt x="7230" y="15094"/>
                </a:lnTo>
                <a:lnTo>
                  <a:pt x="5667" y="15094"/>
                </a:lnTo>
                <a:lnTo>
                  <a:pt x="5813" y="13262"/>
                </a:lnTo>
                <a:lnTo>
                  <a:pt x="5691" y="13189"/>
                </a:lnTo>
                <a:lnTo>
                  <a:pt x="5569" y="13067"/>
                </a:lnTo>
                <a:lnTo>
                  <a:pt x="5471" y="12969"/>
                </a:lnTo>
                <a:lnTo>
                  <a:pt x="5373" y="12823"/>
                </a:lnTo>
                <a:lnTo>
                  <a:pt x="5300" y="12701"/>
                </a:lnTo>
                <a:lnTo>
                  <a:pt x="5251" y="12530"/>
                </a:lnTo>
                <a:lnTo>
                  <a:pt x="5227" y="12383"/>
                </a:lnTo>
                <a:lnTo>
                  <a:pt x="5227" y="12212"/>
                </a:lnTo>
                <a:lnTo>
                  <a:pt x="5251" y="11968"/>
                </a:lnTo>
                <a:lnTo>
                  <a:pt x="5325" y="11748"/>
                </a:lnTo>
                <a:lnTo>
                  <a:pt x="5422" y="11528"/>
                </a:lnTo>
                <a:lnTo>
                  <a:pt x="5569" y="11357"/>
                </a:lnTo>
                <a:lnTo>
                  <a:pt x="5764" y="11211"/>
                </a:lnTo>
                <a:lnTo>
                  <a:pt x="5960" y="11089"/>
                </a:lnTo>
                <a:lnTo>
                  <a:pt x="6204" y="11015"/>
                </a:lnTo>
                <a:lnTo>
                  <a:pt x="6448" y="10991"/>
                </a:lnTo>
                <a:close/>
                <a:moveTo>
                  <a:pt x="6448" y="1"/>
                </a:moveTo>
                <a:lnTo>
                  <a:pt x="5911" y="25"/>
                </a:lnTo>
                <a:lnTo>
                  <a:pt x="5398" y="123"/>
                </a:lnTo>
                <a:lnTo>
                  <a:pt x="4909" y="245"/>
                </a:lnTo>
                <a:lnTo>
                  <a:pt x="4421" y="416"/>
                </a:lnTo>
                <a:lnTo>
                  <a:pt x="3981" y="636"/>
                </a:lnTo>
                <a:lnTo>
                  <a:pt x="3542" y="904"/>
                </a:lnTo>
                <a:lnTo>
                  <a:pt x="3151" y="1197"/>
                </a:lnTo>
                <a:lnTo>
                  <a:pt x="2760" y="1539"/>
                </a:lnTo>
                <a:lnTo>
                  <a:pt x="2443" y="1906"/>
                </a:lnTo>
                <a:lnTo>
                  <a:pt x="2125" y="2296"/>
                </a:lnTo>
                <a:lnTo>
                  <a:pt x="1881" y="2736"/>
                </a:lnTo>
                <a:lnTo>
                  <a:pt x="1661" y="3176"/>
                </a:lnTo>
                <a:lnTo>
                  <a:pt x="1466" y="3664"/>
                </a:lnTo>
                <a:lnTo>
                  <a:pt x="1344" y="4153"/>
                </a:lnTo>
                <a:lnTo>
                  <a:pt x="1270" y="4690"/>
                </a:lnTo>
                <a:lnTo>
                  <a:pt x="1246" y="5203"/>
                </a:lnTo>
                <a:lnTo>
                  <a:pt x="1246" y="7547"/>
                </a:lnTo>
                <a:lnTo>
                  <a:pt x="391" y="7547"/>
                </a:lnTo>
                <a:lnTo>
                  <a:pt x="293" y="7572"/>
                </a:lnTo>
                <a:lnTo>
                  <a:pt x="220" y="7621"/>
                </a:lnTo>
                <a:lnTo>
                  <a:pt x="147" y="7669"/>
                </a:lnTo>
                <a:lnTo>
                  <a:pt x="74" y="7743"/>
                </a:lnTo>
                <a:lnTo>
                  <a:pt x="49" y="7840"/>
                </a:lnTo>
                <a:lnTo>
                  <a:pt x="0" y="7914"/>
                </a:lnTo>
                <a:lnTo>
                  <a:pt x="0" y="8036"/>
                </a:lnTo>
                <a:lnTo>
                  <a:pt x="0" y="18074"/>
                </a:lnTo>
                <a:lnTo>
                  <a:pt x="0" y="18171"/>
                </a:lnTo>
                <a:lnTo>
                  <a:pt x="49" y="18269"/>
                </a:lnTo>
                <a:lnTo>
                  <a:pt x="74" y="18342"/>
                </a:lnTo>
                <a:lnTo>
                  <a:pt x="147" y="18416"/>
                </a:lnTo>
                <a:lnTo>
                  <a:pt x="220" y="18464"/>
                </a:lnTo>
                <a:lnTo>
                  <a:pt x="293" y="18513"/>
                </a:lnTo>
                <a:lnTo>
                  <a:pt x="391" y="18538"/>
                </a:lnTo>
                <a:lnTo>
                  <a:pt x="489" y="18562"/>
                </a:lnTo>
                <a:lnTo>
                  <a:pt x="12407" y="18562"/>
                </a:lnTo>
                <a:lnTo>
                  <a:pt x="12505" y="18538"/>
                </a:lnTo>
                <a:lnTo>
                  <a:pt x="12603" y="18513"/>
                </a:lnTo>
                <a:lnTo>
                  <a:pt x="12676" y="18464"/>
                </a:lnTo>
                <a:lnTo>
                  <a:pt x="12749" y="18416"/>
                </a:lnTo>
                <a:lnTo>
                  <a:pt x="12822" y="18342"/>
                </a:lnTo>
                <a:lnTo>
                  <a:pt x="12847" y="18269"/>
                </a:lnTo>
                <a:lnTo>
                  <a:pt x="12896" y="18171"/>
                </a:lnTo>
                <a:lnTo>
                  <a:pt x="12896" y="18074"/>
                </a:lnTo>
                <a:lnTo>
                  <a:pt x="12896" y="8036"/>
                </a:lnTo>
                <a:lnTo>
                  <a:pt x="12896" y="7914"/>
                </a:lnTo>
                <a:lnTo>
                  <a:pt x="12847" y="7840"/>
                </a:lnTo>
                <a:lnTo>
                  <a:pt x="12822" y="7743"/>
                </a:lnTo>
                <a:lnTo>
                  <a:pt x="12749" y="7669"/>
                </a:lnTo>
                <a:lnTo>
                  <a:pt x="12676" y="7621"/>
                </a:lnTo>
                <a:lnTo>
                  <a:pt x="12603" y="7572"/>
                </a:lnTo>
                <a:lnTo>
                  <a:pt x="12505" y="7547"/>
                </a:lnTo>
                <a:lnTo>
                  <a:pt x="11650" y="7547"/>
                </a:lnTo>
                <a:lnTo>
                  <a:pt x="11650" y="5203"/>
                </a:lnTo>
                <a:lnTo>
                  <a:pt x="11626" y="4690"/>
                </a:lnTo>
                <a:lnTo>
                  <a:pt x="11552" y="4153"/>
                </a:lnTo>
                <a:lnTo>
                  <a:pt x="11430" y="3664"/>
                </a:lnTo>
                <a:lnTo>
                  <a:pt x="11235" y="3176"/>
                </a:lnTo>
                <a:lnTo>
                  <a:pt x="11015" y="2736"/>
                </a:lnTo>
                <a:lnTo>
                  <a:pt x="10771" y="2296"/>
                </a:lnTo>
                <a:lnTo>
                  <a:pt x="10453" y="1906"/>
                </a:lnTo>
                <a:lnTo>
                  <a:pt x="10136" y="1539"/>
                </a:lnTo>
                <a:lnTo>
                  <a:pt x="9745" y="1197"/>
                </a:lnTo>
                <a:lnTo>
                  <a:pt x="9354" y="904"/>
                </a:lnTo>
                <a:lnTo>
                  <a:pt x="8939" y="636"/>
                </a:lnTo>
                <a:lnTo>
                  <a:pt x="8475" y="416"/>
                </a:lnTo>
                <a:lnTo>
                  <a:pt x="7987" y="245"/>
                </a:lnTo>
                <a:lnTo>
                  <a:pt x="7498" y="123"/>
                </a:lnTo>
                <a:lnTo>
                  <a:pt x="6985" y="25"/>
                </a:lnTo>
                <a:lnTo>
                  <a:pt x="64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9" name="Google Shape;4779;p77"/>
          <p:cNvGrpSpPr/>
          <p:nvPr/>
        </p:nvGrpSpPr>
        <p:grpSpPr>
          <a:xfrm>
            <a:off x="5395849" y="2633187"/>
            <a:ext cx="264427" cy="375719"/>
            <a:chOff x="6701050" y="2978375"/>
            <a:chExt cx="316300" cy="449425"/>
          </a:xfrm>
        </p:grpSpPr>
        <p:sp>
          <p:nvSpPr>
            <p:cNvPr id="4780" name="Google Shape;4780;p77"/>
            <p:cNvSpPr/>
            <p:nvPr/>
          </p:nvSpPr>
          <p:spPr>
            <a:xfrm>
              <a:off x="6701050" y="2978375"/>
              <a:ext cx="316300" cy="78175"/>
            </a:xfrm>
            <a:custGeom>
              <a:rect b="b" l="l" r="r" t="t"/>
              <a:pathLst>
                <a:path extrusionOk="0" h="3127" w="12652">
                  <a:moveTo>
                    <a:pt x="7840" y="782"/>
                  </a:moveTo>
                  <a:lnTo>
                    <a:pt x="7865" y="807"/>
                  </a:lnTo>
                  <a:lnTo>
                    <a:pt x="7889" y="831"/>
                  </a:lnTo>
                  <a:lnTo>
                    <a:pt x="7889" y="880"/>
                  </a:lnTo>
                  <a:lnTo>
                    <a:pt x="7889" y="1417"/>
                  </a:lnTo>
                  <a:lnTo>
                    <a:pt x="4763" y="1417"/>
                  </a:lnTo>
                  <a:lnTo>
                    <a:pt x="4763" y="880"/>
                  </a:lnTo>
                  <a:lnTo>
                    <a:pt x="4763" y="831"/>
                  </a:lnTo>
                  <a:lnTo>
                    <a:pt x="4787" y="807"/>
                  </a:lnTo>
                  <a:lnTo>
                    <a:pt x="4812" y="782"/>
                  </a:lnTo>
                  <a:close/>
                  <a:moveTo>
                    <a:pt x="4861" y="1"/>
                  </a:moveTo>
                  <a:lnTo>
                    <a:pt x="4690" y="25"/>
                  </a:lnTo>
                  <a:lnTo>
                    <a:pt x="4519" y="74"/>
                  </a:lnTo>
                  <a:lnTo>
                    <a:pt x="4372" y="147"/>
                  </a:lnTo>
                  <a:lnTo>
                    <a:pt x="4250" y="269"/>
                  </a:lnTo>
                  <a:lnTo>
                    <a:pt x="4128" y="392"/>
                  </a:lnTo>
                  <a:lnTo>
                    <a:pt x="4055" y="538"/>
                  </a:lnTo>
                  <a:lnTo>
                    <a:pt x="4006" y="709"/>
                  </a:lnTo>
                  <a:lnTo>
                    <a:pt x="3982" y="880"/>
                  </a:lnTo>
                  <a:lnTo>
                    <a:pt x="3982" y="1417"/>
                  </a:lnTo>
                  <a:lnTo>
                    <a:pt x="391" y="1417"/>
                  </a:lnTo>
                  <a:lnTo>
                    <a:pt x="294" y="1466"/>
                  </a:lnTo>
                  <a:lnTo>
                    <a:pt x="220" y="1491"/>
                  </a:lnTo>
                  <a:lnTo>
                    <a:pt x="147" y="1564"/>
                  </a:lnTo>
                  <a:lnTo>
                    <a:pt x="74" y="1637"/>
                  </a:lnTo>
                  <a:lnTo>
                    <a:pt x="49" y="1710"/>
                  </a:lnTo>
                  <a:lnTo>
                    <a:pt x="1" y="1808"/>
                  </a:lnTo>
                  <a:lnTo>
                    <a:pt x="1" y="1906"/>
                  </a:lnTo>
                  <a:lnTo>
                    <a:pt x="1" y="3127"/>
                  </a:lnTo>
                  <a:lnTo>
                    <a:pt x="12652" y="3127"/>
                  </a:lnTo>
                  <a:lnTo>
                    <a:pt x="12652" y="1906"/>
                  </a:lnTo>
                  <a:lnTo>
                    <a:pt x="12652" y="1808"/>
                  </a:lnTo>
                  <a:lnTo>
                    <a:pt x="12603" y="1710"/>
                  </a:lnTo>
                  <a:lnTo>
                    <a:pt x="12578" y="1637"/>
                  </a:lnTo>
                  <a:lnTo>
                    <a:pt x="12505" y="1564"/>
                  </a:lnTo>
                  <a:lnTo>
                    <a:pt x="12432" y="1491"/>
                  </a:lnTo>
                  <a:lnTo>
                    <a:pt x="12359" y="1466"/>
                  </a:lnTo>
                  <a:lnTo>
                    <a:pt x="12261" y="1417"/>
                  </a:lnTo>
                  <a:lnTo>
                    <a:pt x="8671" y="1417"/>
                  </a:lnTo>
                  <a:lnTo>
                    <a:pt x="8671" y="880"/>
                  </a:lnTo>
                  <a:lnTo>
                    <a:pt x="8646" y="709"/>
                  </a:lnTo>
                  <a:lnTo>
                    <a:pt x="8597" y="538"/>
                  </a:lnTo>
                  <a:lnTo>
                    <a:pt x="8524" y="392"/>
                  </a:lnTo>
                  <a:lnTo>
                    <a:pt x="8402" y="269"/>
                  </a:lnTo>
                  <a:lnTo>
                    <a:pt x="8280" y="147"/>
                  </a:lnTo>
                  <a:lnTo>
                    <a:pt x="8133" y="74"/>
                  </a:lnTo>
                  <a:lnTo>
                    <a:pt x="7962" y="25"/>
                  </a:lnTo>
                  <a:lnTo>
                    <a:pt x="779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7"/>
            <p:cNvSpPr/>
            <p:nvPr/>
          </p:nvSpPr>
          <p:spPr>
            <a:xfrm>
              <a:off x="6713875" y="3068750"/>
              <a:ext cx="290650" cy="359050"/>
            </a:xfrm>
            <a:custGeom>
              <a:rect b="b" l="l" r="r" t="t"/>
              <a:pathLst>
                <a:path extrusionOk="0" h="14362" w="11626">
                  <a:moveTo>
                    <a:pt x="2614" y="1686"/>
                  </a:moveTo>
                  <a:lnTo>
                    <a:pt x="2711" y="1710"/>
                  </a:lnTo>
                  <a:lnTo>
                    <a:pt x="2785" y="1759"/>
                  </a:lnTo>
                  <a:lnTo>
                    <a:pt x="2834" y="1857"/>
                  </a:lnTo>
                  <a:lnTo>
                    <a:pt x="2858" y="1930"/>
                  </a:lnTo>
                  <a:lnTo>
                    <a:pt x="2858" y="12432"/>
                  </a:lnTo>
                  <a:lnTo>
                    <a:pt x="2834" y="12529"/>
                  </a:lnTo>
                  <a:lnTo>
                    <a:pt x="2785" y="12603"/>
                  </a:lnTo>
                  <a:lnTo>
                    <a:pt x="2711" y="12652"/>
                  </a:lnTo>
                  <a:lnTo>
                    <a:pt x="2614" y="12676"/>
                  </a:lnTo>
                  <a:lnTo>
                    <a:pt x="2516" y="12652"/>
                  </a:lnTo>
                  <a:lnTo>
                    <a:pt x="2443" y="12603"/>
                  </a:lnTo>
                  <a:lnTo>
                    <a:pt x="2394" y="12529"/>
                  </a:lnTo>
                  <a:lnTo>
                    <a:pt x="2369" y="12432"/>
                  </a:lnTo>
                  <a:lnTo>
                    <a:pt x="2369" y="1930"/>
                  </a:lnTo>
                  <a:lnTo>
                    <a:pt x="2394" y="1857"/>
                  </a:lnTo>
                  <a:lnTo>
                    <a:pt x="2443" y="1759"/>
                  </a:lnTo>
                  <a:lnTo>
                    <a:pt x="2516" y="1710"/>
                  </a:lnTo>
                  <a:lnTo>
                    <a:pt x="2614" y="1686"/>
                  </a:lnTo>
                  <a:close/>
                  <a:moveTo>
                    <a:pt x="5813" y="1686"/>
                  </a:moveTo>
                  <a:lnTo>
                    <a:pt x="5911" y="1710"/>
                  </a:lnTo>
                  <a:lnTo>
                    <a:pt x="5984" y="1759"/>
                  </a:lnTo>
                  <a:lnTo>
                    <a:pt x="6033" y="1857"/>
                  </a:lnTo>
                  <a:lnTo>
                    <a:pt x="6057" y="1930"/>
                  </a:lnTo>
                  <a:lnTo>
                    <a:pt x="6057" y="12432"/>
                  </a:lnTo>
                  <a:lnTo>
                    <a:pt x="6033" y="12529"/>
                  </a:lnTo>
                  <a:lnTo>
                    <a:pt x="5984" y="12603"/>
                  </a:lnTo>
                  <a:lnTo>
                    <a:pt x="5911" y="12652"/>
                  </a:lnTo>
                  <a:lnTo>
                    <a:pt x="5813" y="12676"/>
                  </a:lnTo>
                  <a:lnTo>
                    <a:pt x="5715" y="12652"/>
                  </a:lnTo>
                  <a:lnTo>
                    <a:pt x="5642" y="12603"/>
                  </a:lnTo>
                  <a:lnTo>
                    <a:pt x="5593" y="12529"/>
                  </a:lnTo>
                  <a:lnTo>
                    <a:pt x="5569" y="12432"/>
                  </a:lnTo>
                  <a:lnTo>
                    <a:pt x="5569" y="1930"/>
                  </a:lnTo>
                  <a:lnTo>
                    <a:pt x="5593" y="1857"/>
                  </a:lnTo>
                  <a:lnTo>
                    <a:pt x="5642" y="1759"/>
                  </a:lnTo>
                  <a:lnTo>
                    <a:pt x="5715" y="1710"/>
                  </a:lnTo>
                  <a:lnTo>
                    <a:pt x="5813" y="1686"/>
                  </a:lnTo>
                  <a:close/>
                  <a:moveTo>
                    <a:pt x="9013" y="1686"/>
                  </a:moveTo>
                  <a:lnTo>
                    <a:pt x="9110" y="1710"/>
                  </a:lnTo>
                  <a:lnTo>
                    <a:pt x="9183" y="1759"/>
                  </a:lnTo>
                  <a:lnTo>
                    <a:pt x="9232" y="1857"/>
                  </a:lnTo>
                  <a:lnTo>
                    <a:pt x="9257" y="1930"/>
                  </a:lnTo>
                  <a:lnTo>
                    <a:pt x="9257" y="12432"/>
                  </a:lnTo>
                  <a:lnTo>
                    <a:pt x="9232" y="12529"/>
                  </a:lnTo>
                  <a:lnTo>
                    <a:pt x="9183" y="12603"/>
                  </a:lnTo>
                  <a:lnTo>
                    <a:pt x="9110" y="12652"/>
                  </a:lnTo>
                  <a:lnTo>
                    <a:pt x="9013" y="12676"/>
                  </a:lnTo>
                  <a:lnTo>
                    <a:pt x="8915" y="12652"/>
                  </a:lnTo>
                  <a:lnTo>
                    <a:pt x="8842" y="12603"/>
                  </a:lnTo>
                  <a:lnTo>
                    <a:pt x="8793" y="12529"/>
                  </a:lnTo>
                  <a:lnTo>
                    <a:pt x="8768" y="12432"/>
                  </a:lnTo>
                  <a:lnTo>
                    <a:pt x="8768" y="1930"/>
                  </a:lnTo>
                  <a:lnTo>
                    <a:pt x="8793" y="1857"/>
                  </a:lnTo>
                  <a:lnTo>
                    <a:pt x="8842" y="1759"/>
                  </a:lnTo>
                  <a:lnTo>
                    <a:pt x="8915" y="1710"/>
                  </a:lnTo>
                  <a:lnTo>
                    <a:pt x="9013" y="1686"/>
                  </a:lnTo>
                  <a:close/>
                  <a:moveTo>
                    <a:pt x="0" y="0"/>
                  </a:moveTo>
                  <a:lnTo>
                    <a:pt x="0" y="13873"/>
                  </a:lnTo>
                  <a:lnTo>
                    <a:pt x="0" y="13970"/>
                  </a:lnTo>
                  <a:lnTo>
                    <a:pt x="49" y="14068"/>
                  </a:lnTo>
                  <a:lnTo>
                    <a:pt x="74" y="14141"/>
                  </a:lnTo>
                  <a:lnTo>
                    <a:pt x="147" y="14215"/>
                  </a:lnTo>
                  <a:lnTo>
                    <a:pt x="220" y="14263"/>
                  </a:lnTo>
                  <a:lnTo>
                    <a:pt x="294" y="14312"/>
                  </a:lnTo>
                  <a:lnTo>
                    <a:pt x="391" y="14337"/>
                  </a:lnTo>
                  <a:lnTo>
                    <a:pt x="489" y="14361"/>
                  </a:lnTo>
                  <a:lnTo>
                    <a:pt x="11137" y="14361"/>
                  </a:lnTo>
                  <a:lnTo>
                    <a:pt x="11235" y="14337"/>
                  </a:lnTo>
                  <a:lnTo>
                    <a:pt x="11333" y="14312"/>
                  </a:lnTo>
                  <a:lnTo>
                    <a:pt x="11406" y="14263"/>
                  </a:lnTo>
                  <a:lnTo>
                    <a:pt x="11479" y="14215"/>
                  </a:lnTo>
                  <a:lnTo>
                    <a:pt x="11553" y="14141"/>
                  </a:lnTo>
                  <a:lnTo>
                    <a:pt x="11577" y="14068"/>
                  </a:lnTo>
                  <a:lnTo>
                    <a:pt x="11626" y="13970"/>
                  </a:lnTo>
                  <a:lnTo>
                    <a:pt x="11626" y="13873"/>
                  </a:lnTo>
                  <a:lnTo>
                    <a:pt x="116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77"/>
          <p:cNvGrpSpPr/>
          <p:nvPr/>
        </p:nvGrpSpPr>
        <p:grpSpPr>
          <a:xfrm>
            <a:off x="831477" y="3251848"/>
            <a:ext cx="376743" cy="253203"/>
            <a:chOff x="1241275" y="3718400"/>
            <a:chExt cx="450650" cy="302875"/>
          </a:xfrm>
        </p:grpSpPr>
        <p:sp>
          <p:nvSpPr>
            <p:cNvPr id="4783" name="Google Shape;4783;p77"/>
            <p:cNvSpPr/>
            <p:nvPr/>
          </p:nvSpPr>
          <p:spPr>
            <a:xfrm>
              <a:off x="1241275" y="3718400"/>
              <a:ext cx="450650" cy="302875"/>
            </a:xfrm>
            <a:custGeom>
              <a:rect b="b" l="l" r="r" t="t"/>
              <a:pathLst>
                <a:path extrusionOk="0" h="12115" w="18026">
                  <a:moveTo>
                    <a:pt x="17048" y="977"/>
                  </a:moveTo>
                  <a:lnTo>
                    <a:pt x="17048" y="3127"/>
                  </a:lnTo>
                  <a:lnTo>
                    <a:pt x="978" y="3127"/>
                  </a:lnTo>
                  <a:lnTo>
                    <a:pt x="978" y="977"/>
                  </a:lnTo>
                  <a:close/>
                  <a:moveTo>
                    <a:pt x="17048" y="5447"/>
                  </a:moveTo>
                  <a:lnTo>
                    <a:pt x="17048" y="11137"/>
                  </a:lnTo>
                  <a:lnTo>
                    <a:pt x="978" y="11137"/>
                  </a:lnTo>
                  <a:lnTo>
                    <a:pt x="978" y="5447"/>
                  </a:lnTo>
                  <a:close/>
                  <a:moveTo>
                    <a:pt x="978" y="1"/>
                  </a:moveTo>
                  <a:lnTo>
                    <a:pt x="782" y="25"/>
                  </a:lnTo>
                  <a:lnTo>
                    <a:pt x="587" y="74"/>
                  </a:lnTo>
                  <a:lnTo>
                    <a:pt x="416" y="172"/>
                  </a:lnTo>
                  <a:lnTo>
                    <a:pt x="294" y="294"/>
                  </a:lnTo>
                  <a:lnTo>
                    <a:pt x="172" y="440"/>
                  </a:lnTo>
                  <a:lnTo>
                    <a:pt x="74" y="611"/>
                  </a:lnTo>
                  <a:lnTo>
                    <a:pt x="25" y="782"/>
                  </a:lnTo>
                  <a:lnTo>
                    <a:pt x="1" y="977"/>
                  </a:lnTo>
                  <a:lnTo>
                    <a:pt x="1" y="11137"/>
                  </a:lnTo>
                  <a:lnTo>
                    <a:pt x="25" y="11333"/>
                  </a:lnTo>
                  <a:lnTo>
                    <a:pt x="74" y="11504"/>
                  </a:lnTo>
                  <a:lnTo>
                    <a:pt x="172" y="11675"/>
                  </a:lnTo>
                  <a:lnTo>
                    <a:pt x="294" y="11821"/>
                  </a:lnTo>
                  <a:lnTo>
                    <a:pt x="416" y="11943"/>
                  </a:lnTo>
                  <a:lnTo>
                    <a:pt x="587" y="12041"/>
                  </a:lnTo>
                  <a:lnTo>
                    <a:pt x="782" y="12090"/>
                  </a:lnTo>
                  <a:lnTo>
                    <a:pt x="978" y="12114"/>
                  </a:lnTo>
                  <a:lnTo>
                    <a:pt x="17048" y="12114"/>
                  </a:lnTo>
                  <a:lnTo>
                    <a:pt x="17243" y="12090"/>
                  </a:lnTo>
                  <a:lnTo>
                    <a:pt x="17439" y="12041"/>
                  </a:lnTo>
                  <a:lnTo>
                    <a:pt x="17610" y="11943"/>
                  </a:lnTo>
                  <a:lnTo>
                    <a:pt x="17732" y="11821"/>
                  </a:lnTo>
                  <a:lnTo>
                    <a:pt x="17854" y="11675"/>
                  </a:lnTo>
                  <a:lnTo>
                    <a:pt x="17952" y="11504"/>
                  </a:lnTo>
                  <a:lnTo>
                    <a:pt x="18001" y="11333"/>
                  </a:lnTo>
                  <a:lnTo>
                    <a:pt x="18025" y="11137"/>
                  </a:lnTo>
                  <a:lnTo>
                    <a:pt x="18025" y="977"/>
                  </a:lnTo>
                  <a:lnTo>
                    <a:pt x="18001" y="782"/>
                  </a:lnTo>
                  <a:lnTo>
                    <a:pt x="17952" y="611"/>
                  </a:lnTo>
                  <a:lnTo>
                    <a:pt x="17854" y="440"/>
                  </a:lnTo>
                  <a:lnTo>
                    <a:pt x="17732" y="294"/>
                  </a:lnTo>
                  <a:lnTo>
                    <a:pt x="17610" y="172"/>
                  </a:lnTo>
                  <a:lnTo>
                    <a:pt x="17439" y="74"/>
                  </a:lnTo>
                  <a:lnTo>
                    <a:pt x="17243" y="25"/>
                  </a:lnTo>
                  <a:lnTo>
                    <a:pt x="170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7"/>
            <p:cNvSpPr/>
            <p:nvPr/>
          </p:nvSpPr>
          <p:spPr>
            <a:xfrm>
              <a:off x="1293175" y="3895475"/>
              <a:ext cx="174050" cy="12225"/>
            </a:xfrm>
            <a:custGeom>
              <a:rect b="b" l="l" r="r" t="t"/>
              <a:pathLst>
                <a:path extrusionOk="0" h="489" w="6962">
                  <a:moveTo>
                    <a:pt x="245" y="0"/>
                  </a:moveTo>
                  <a:lnTo>
                    <a:pt x="147" y="25"/>
                  </a:lnTo>
                  <a:lnTo>
                    <a:pt x="74" y="74"/>
                  </a:lnTo>
                  <a:lnTo>
                    <a:pt x="25" y="147"/>
                  </a:lnTo>
                  <a:lnTo>
                    <a:pt x="1" y="244"/>
                  </a:lnTo>
                  <a:lnTo>
                    <a:pt x="25" y="342"/>
                  </a:lnTo>
                  <a:lnTo>
                    <a:pt x="74" y="415"/>
                  </a:lnTo>
                  <a:lnTo>
                    <a:pt x="147" y="464"/>
                  </a:lnTo>
                  <a:lnTo>
                    <a:pt x="245" y="489"/>
                  </a:lnTo>
                  <a:lnTo>
                    <a:pt x="6717" y="489"/>
                  </a:lnTo>
                  <a:lnTo>
                    <a:pt x="6815" y="464"/>
                  </a:lnTo>
                  <a:lnTo>
                    <a:pt x="6888" y="415"/>
                  </a:lnTo>
                  <a:lnTo>
                    <a:pt x="6961" y="342"/>
                  </a:lnTo>
                  <a:lnTo>
                    <a:pt x="6961" y="244"/>
                  </a:lnTo>
                  <a:lnTo>
                    <a:pt x="6961" y="147"/>
                  </a:lnTo>
                  <a:lnTo>
                    <a:pt x="6888" y="74"/>
                  </a:lnTo>
                  <a:lnTo>
                    <a:pt x="6815" y="25"/>
                  </a:lnTo>
                  <a:lnTo>
                    <a:pt x="671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7"/>
            <p:cNvSpPr/>
            <p:nvPr/>
          </p:nvSpPr>
          <p:spPr>
            <a:xfrm>
              <a:off x="1293175" y="3935775"/>
              <a:ext cx="122750" cy="12225"/>
            </a:xfrm>
            <a:custGeom>
              <a:rect b="b" l="l" r="r" t="t"/>
              <a:pathLst>
                <a:path extrusionOk="0" h="489" w="4910">
                  <a:moveTo>
                    <a:pt x="245" y="0"/>
                  </a:moveTo>
                  <a:lnTo>
                    <a:pt x="147" y="25"/>
                  </a:lnTo>
                  <a:lnTo>
                    <a:pt x="74" y="73"/>
                  </a:lnTo>
                  <a:lnTo>
                    <a:pt x="25" y="147"/>
                  </a:lnTo>
                  <a:lnTo>
                    <a:pt x="1" y="244"/>
                  </a:lnTo>
                  <a:lnTo>
                    <a:pt x="25" y="342"/>
                  </a:lnTo>
                  <a:lnTo>
                    <a:pt x="74" y="415"/>
                  </a:lnTo>
                  <a:lnTo>
                    <a:pt x="147" y="464"/>
                  </a:lnTo>
                  <a:lnTo>
                    <a:pt x="245" y="489"/>
                  </a:lnTo>
                  <a:lnTo>
                    <a:pt x="4666" y="489"/>
                  </a:lnTo>
                  <a:lnTo>
                    <a:pt x="4763" y="464"/>
                  </a:lnTo>
                  <a:lnTo>
                    <a:pt x="4837" y="415"/>
                  </a:lnTo>
                  <a:lnTo>
                    <a:pt x="4885" y="342"/>
                  </a:lnTo>
                  <a:lnTo>
                    <a:pt x="4910" y="244"/>
                  </a:lnTo>
                  <a:lnTo>
                    <a:pt x="4885" y="147"/>
                  </a:lnTo>
                  <a:lnTo>
                    <a:pt x="4837" y="73"/>
                  </a:lnTo>
                  <a:lnTo>
                    <a:pt x="4763" y="25"/>
                  </a:lnTo>
                  <a:lnTo>
                    <a:pt x="466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7"/>
            <p:cNvSpPr/>
            <p:nvPr/>
          </p:nvSpPr>
          <p:spPr>
            <a:xfrm>
              <a:off x="1570375" y="3901575"/>
              <a:ext cx="62300" cy="40325"/>
            </a:xfrm>
            <a:custGeom>
              <a:rect b="b" l="l" r="r" t="t"/>
              <a:pathLst>
                <a:path extrusionOk="0" h="1613" w="2492">
                  <a:moveTo>
                    <a:pt x="392" y="0"/>
                  </a:moveTo>
                  <a:lnTo>
                    <a:pt x="294" y="25"/>
                  </a:lnTo>
                  <a:lnTo>
                    <a:pt x="221" y="74"/>
                  </a:lnTo>
                  <a:lnTo>
                    <a:pt x="147" y="147"/>
                  </a:lnTo>
                  <a:lnTo>
                    <a:pt x="99" y="220"/>
                  </a:lnTo>
                  <a:lnTo>
                    <a:pt x="50" y="294"/>
                  </a:lnTo>
                  <a:lnTo>
                    <a:pt x="25" y="391"/>
                  </a:lnTo>
                  <a:lnTo>
                    <a:pt x="1" y="489"/>
                  </a:lnTo>
                  <a:lnTo>
                    <a:pt x="1" y="1124"/>
                  </a:lnTo>
                  <a:lnTo>
                    <a:pt x="25" y="1222"/>
                  </a:lnTo>
                  <a:lnTo>
                    <a:pt x="50" y="1319"/>
                  </a:lnTo>
                  <a:lnTo>
                    <a:pt x="99" y="1393"/>
                  </a:lnTo>
                  <a:lnTo>
                    <a:pt x="147" y="1466"/>
                  </a:lnTo>
                  <a:lnTo>
                    <a:pt x="221" y="1515"/>
                  </a:lnTo>
                  <a:lnTo>
                    <a:pt x="294" y="1564"/>
                  </a:lnTo>
                  <a:lnTo>
                    <a:pt x="392" y="1588"/>
                  </a:lnTo>
                  <a:lnTo>
                    <a:pt x="489" y="1612"/>
                  </a:lnTo>
                  <a:lnTo>
                    <a:pt x="2004" y="1612"/>
                  </a:lnTo>
                  <a:lnTo>
                    <a:pt x="2101" y="1588"/>
                  </a:lnTo>
                  <a:lnTo>
                    <a:pt x="2199" y="1564"/>
                  </a:lnTo>
                  <a:lnTo>
                    <a:pt x="2272" y="1515"/>
                  </a:lnTo>
                  <a:lnTo>
                    <a:pt x="2345" y="1466"/>
                  </a:lnTo>
                  <a:lnTo>
                    <a:pt x="2394" y="1393"/>
                  </a:lnTo>
                  <a:lnTo>
                    <a:pt x="2443" y="1319"/>
                  </a:lnTo>
                  <a:lnTo>
                    <a:pt x="2492" y="1222"/>
                  </a:lnTo>
                  <a:lnTo>
                    <a:pt x="2492" y="1124"/>
                  </a:lnTo>
                  <a:lnTo>
                    <a:pt x="2492" y="489"/>
                  </a:lnTo>
                  <a:lnTo>
                    <a:pt x="2492" y="391"/>
                  </a:lnTo>
                  <a:lnTo>
                    <a:pt x="2443" y="294"/>
                  </a:lnTo>
                  <a:lnTo>
                    <a:pt x="2394" y="220"/>
                  </a:lnTo>
                  <a:lnTo>
                    <a:pt x="2345" y="147"/>
                  </a:lnTo>
                  <a:lnTo>
                    <a:pt x="2272" y="74"/>
                  </a:lnTo>
                  <a:lnTo>
                    <a:pt x="2199" y="25"/>
                  </a:lnTo>
                  <a:lnTo>
                    <a:pt x="21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77"/>
          <p:cNvGrpSpPr/>
          <p:nvPr/>
        </p:nvGrpSpPr>
        <p:grpSpPr>
          <a:xfrm>
            <a:off x="1400124" y="3232453"/>
            <a:ext cx="366502" cy="292495"/>
            <a:chOff x="1921475" y="3695200"/>
            <a:chExt cx="438400" cy="349875"/>
          </a:xfrm>
        </p:grpSpPr>
        <p:sp>
          <p:nvSpPr>
            <p:cNvPr id="4788" name="Google Shape;4788;p77"/>
            <p:cNvSpPr/>
            <p:nvPr/>
          </p:nvSpPr>
          <p:spPr>
            <a:xfrm>
              <a:off x="2246900" y="3992550"/>
              <a:ext cx="52525" cy="52525"/>
            </a:xfrm>
            <a:custGeom>
              <a:rect b="b" l="l" r="r" t="t"/>
              <a:pathLst>
                <a:path extrusionOk="0" h="2101" w="2101">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3" y="1783"/>
                  </a:lnTo>
                  <a:lnTo>
                    <a:pt x="1930" y="1637"/>
                  </a:lnTo>
                  <a:lnTo>
                    <a:pt x="2028" y="1441"/>
                  </a:lnTo>
                  <a:lnTo>
                    <a:pt x="2077" y="1246"/>
                  </a:lnTo>
                  <a:lnTo>
                    <a:pt x="2101" y="1051"/>
                  </a:lnTo>
                  <a:lnTo>
                    <a:pt x="2077" y="831"/>
                  </a:lnTo>
                  <a:lnTo>
                    <a:pt x="2028" y="636"/>
                  </a:lnTo>
                  <a:lnTo>
                    <a:pt x="1930" y="440"/>
                  </a:lnTo>
                  <a:lnTo>
                    <a:pt x="1783" y="294"/>
                  </a:lnTo>
                  <a:lnTo>
                    <a:pt x="1637" y="171"/>
                  </a:lnTo>
                  <a:lnTo>
                    <a:pt x="1466" y="74"/>
                  </a:lnTo>
                  <a:lnTo>
                    <a:pt x="127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7"/>
            <p:cNvSpPr/>
            <p:nvPr/>
          </p:nvSpPr>
          <p:spPr>
            <a:xfrm>
              <a:off x="2033800" y="3992550"/>
              <a:ext cx="52550" cy="52525"/>
            </a:xfrm>
            <a:custGeom>
              <a:rect b="b" l="l" r="r" t="t"/>
              <a:pathLst>
                <a:path extrusionOk="0" h="2101" w="2102">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4" y="1783"/>
                  </a:lnTo>
                  <a:lnTo>
                    <a:pt x="1930" y="1637"/>
                  </a:lnTo>
                  <a:lnTo>
                    <a:pt x="2028" y="1441"/>
                  </a:lnTo>
                  <a:lnTo>
                    <a:pt x="2077" y="1246"/>
                  </a:lnTo>
                  <a:lnTo>
                    <a:pt x="2101" y="1051"/>
                  </a:lnTo>
                  <a:lnTo>
                    <a:pt x="2077" y="831"/>
                  </a:lnTo>
                  <a:lnTo>
                    <a:pt x="2028" y="636"/>
                  </a:lnTo>
                  <a:lnTo>
                    <a:pt x="1930" y="440"/>
                  </a:lnTo>
                  <a:lnTo>
                    <a:pt x="1784" y="294"/>
                  </a:lnTo>
                  <a:lnTo>
                    <a:pt x="1637" y="171"/>
                  </a:lnTo>
                  <a:lnTo>
                    <a:pt x="1466" y="74"/>
                  </a:lnTo>
                  <a:lnTo>
                    <a:pt x="127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7"/>
            <p:cNvSpPr/>
            <p:nvPr/>
          </p:nvSpPr>
          <p:spPr>
            <a:xfrm>
              <a:off x="1921475" y="3695200"/>
              <a:ext cx="438400" cy="297975"/>
            </a:xfrm>
            <a:custGeom>
              <a:rect b="b" l="l" r="r" t="t"/>
              <a:pathLst>
                <a:path extrusionOk="0" h="11919" w="17536">
                  <a:moveTo>
                    <a:pt x="15729" y="3371"/>
                  </a:moveTo>
                  <a:lnTo>
                    <a:pt x="15826" y="3395"/>
                  </a:lnTo>
                  <a:lnTo>
                    <a:pt x="15899" y="3444"/>
                  </a:lnTo>
                  <a:lnTo>
                    <a:pt x="15948" y="3517"/>
                  </a:lnTo>
                  <a:lnTo>
                    <a:pt x="15973" y="3615"/>
                  </a:lnTo>
                  <a:lnTo>
                    <a:pt x="15948" y="3713"/>
                  </a:lnTo>
                  <a:lnTo>
                    <a:pt x="13994" y="8060"/>
                  </a:lnTo>
                  <a:lnTo>
                    <a:pt x="13946" y="8133"/>
                  </a:lnTo>
                  <a:lnTo>
                    <a:pt x="13897" y="8158"/>
                  </a:lnTo>
                  <a:lnTo>
                    <a:pt x="13848" y="8207"/>
                  </a:lnTo>
                  <a:lnTo>
                    <a:pt x="13775" y="8207"/>
                  </a:lnTo>
                  <a:lnTo>
                    <a:pt x="13677" y="8182"/>
                  </a:lnTo>
                  <a:lnTo>
                    <a:pt x="13604" y="8133"/>
                  </a:lnTo>
                  <a:lnTo>
                    <a:pt x="13555" y="8036"/>
                  </a:lnTo>
                  <a:lnTo>
                    <a:pt x="13530" y="7962"/>
                  </a:lnTo>
                  <a:lnTo>
                    <a:pt x="13555" y="7865"/>
                  </a:lnTo>
                  <a:lnTo>
                    <a:pt x="15509" y="3517"/>
                  </a:lnTo>
                  <a:lnTo>
                    <a:pt x="15558" y="3420"/>
                  </a:lnTo>
                  <a:lnTo>
                    <a:pt x="15631" y="3371"/>
                  </a:lnTo>
                  <a:close/>
                  <a:moveTo>
                    <a:pt x="13628" y="3273"/>
                  </a:moveTo>
                  <a:lnTo>
                    <a:pt x="13726" y="3298"/>
                  </a:lnTo>
                  <a:lnTo>
                    <a:pt x="13824" y="3322"/>
                  </a:lnTo>
                  <a:lnTo>
                    <a:pt x="13872" y="3395"/>
                  </a:lnTo>
                  <a:lnTo>
                    <a:pt x="13897" y="3493"/>
                  </a:lnTo>
                  <a:lnTo>
                    <a:pt x="13897" y="3591"/>
                  </a:lnTo>
                  <a:lnTo>
                    <a:pt x="12602" y="8158"/>
                  </a:lnTo>
                  <a:lnTo>
                    <a:pt x="12578" y="8231"/>
                  </a:lnTo>
                  <a:lnTo>
                    <a:pt x="12505" y="8304"/>
                  </a:lnTo>
                  <a:lnTo>
                    <a:pt x="12456" y="8329"/>
                  </a:lnTo>
                  <a:lnTo>
                    <a:pt x="12358" y="8353"/>
                  </a:lnTo>
                  <a:lnTo>
                    <a:pt x="12309" y="8329"/>
                  </a:lnTo>
                  <a:lnTo>
                    <a:pt x="12212" y="8304"/>
                  </a:lnTo>
                  <a:lnTo>
                    <a:pt x="12163" y="8231"/>
                  </a:lnTo>
                  <a:lnTo>
                    <a:pt x="12138" y="8133"/>
                  </a:lnTo>
                  <a:lnTo>
                    <a:pt x="12138" y="8036"/>
                  </a:lnTo>
                  <a:lnTo>
                    <a:pt x="13433" y="3469"/>
                  </a:lnTo>
                  <a:lnTo>
                    <a:pt x="13482" y="3371"/>
                  </a:lnTo>
                  <a:lnTo>
                    <a:pt x="13530" y="3298"/>
                  </a:lnTo>
                  <a:lnTo>
                    <a:pt x="13628" y="3273"/>
                  </a:lnTo>
                  <a:close/>
                  <a:moveTo>
                    <a:pt x="11625" y="3200"/>
                  </a:moveTo>
                  <a:lnTo>
                    <a:pt x="11723" y="3224"/>
                  </a:lnTo>
                  <a:lnTo>
                    <a:pt x="11796" y="3298"/>
                  </a:lnTo>
                  <a:lnTo>
                    <a:pt x="11821" y="3371"/>
                  </a:lnTo>
                  <a:lnTo>
                    <a:pt x="11845" y="3469"/>
                  </a:lnTo>
                  <a:lnTo>
                    <a:pt x="11210" y="8280"/>
                  </a:lnTo>
                  <a:lnTo>
                    <a:pt x="11186" y="8353"/>
                  </a:lnTo>
                  <a:lnTo>
                    <a:pt x="11137" y="8426"/>
                  </a:lnTo>
                  <a:lnTo>
                    <a:pt x="11064" y="8475"/>
                  </a:lnTo>
                  <a:lnTo>
                    <a:pt x="10966" y="8500"/>
                  </a:lnTo>
                  <a:lnTo>
                    <a:pt x="10942" y="8500"/>
                  </a:lnTo>
                  <a:lnTo>
                    <a:pt x="10844" y="8451"/>
                  </a:lnTo>
                  <a:lnTo>
                    <a:pt x="10771" y="8402"/>
                  </a:lnTo>
                  <a:lnTo>
                    <a:pt x="10722" y="8304"/>
                  </a:lnTo>
                  <a:lnTo>
                    <a:pt x="10722" y="8207"/>
                  </a:lnTo>
                  <a:lnTo>
                    <a:pt x="11357" y="3420"/>
                  </a:lnTo>
                  <a:lnTo>
                    <a:pt x="11381" y="3322"/>
                  </a:lnTo>
                  <a:lnTo>
                    <a:pt x="11454" y="3249"/>
                  </a:lnTo>
                  <a:lnTo>
                    <a:pt x="11528" y="3200"/>
                  </a:lnTo>
                  <a:close/>
                  <a:moveTo>
                    <a:pt x="9525" y="3102"/>
                  </a:moveTo>
                  <a:lnTo>
                    <a:pt x="9623" y="3127"/>
                  </a:lnTo>
                  <a:lnTo>
                    <a:pt x="9696" y="3175"/>
                  </a:lnTo>
                  <a:lnTo>
                    <a:pt x="9745" y="3249"/>
                  </a:lnTo>
                  <a:lnTo>
                    <a:pt x="9769" y="3346"/>
                  </a:lnTo>
                  <a:lnTo>
                    <a:pt x="9818" y="8378"/>
                  </a:lnTo>
                  <a:lnTo>
                    <a:pt x="9794" y="8475"/>
                  </a:lnTo>
                  <a:lnTo>
                    <a:pt x="9745" y="8573"/>
                  </a:lnTo>
                  <a:lnTo>
                    <a:pt x="9672" y="8622"/>
                  </a:lnTo>
                  <a:lnTo>
                    <a:pt x="9574" y="8646"/>
                  </a:lnTo>
                  <a:lnTo>
                    <a:pt x="9476" y="8622"/>
                  </a:lnTo>
                  <a:lnTo>
                    <a:pt x="9403" y="8573"/>
                  </a:lnTo>
                  <a:lnTo>
                    <a:pt x="9354" y="8475"/>
                  </a:lnTo>
                  <a:lnTo>
                    <a:pt x="9330" y="8402"/>
                  </a:lnTo>
                  <a:lnTo>
                    <a:pt x="9281" y="3346"/>
                  </a:lnTo>
                  <a:lnTo>
                    <a:pt x="9305" y="3273"/>
                  </a:lnTo>
                  <a:lnTo>
                    <a:pt x="9354" y="3175"/>
                  </a:lnTo>
                  <a:lnTo>
                    <a:pt x="9427" y="3127"/>
                  </a:lnTo>
                  <a:lnTo>
                    <a:pt x="9525" y="3102"/>
                  </a:lnTo>
                  <a:close/>
                  <a:moveTo>
                    <a:pt x="7522" y="3029"/>
                  </a:moveTo>
                  <a:lnTo>
                    <a:pt x="7620" y="3078"/>
                  </a:lnTo>
                  <a:lnTo>
                    <a:pt x="7669" y="3151"/>
                  </a:lnTo>
                  <a:lnTo>
                    <a:pt x="7693" y="3249"/>
                  </a:lnTo>
                  <a:lnTo>
                    <a:pt x="8402" y="8500"/>
                  </a:lnTo>
                  <a:lnTo>
                    <a:pt x="8402" y="8597"/>
                  </a:lnTo>
                  <a:lnTo>
                    <a:pt x="8353" y="8671"/>
                  </a:lnTo>
                  <a:lnTo>
                    <a:pt x="8279" y="8744"/>
                  </a:lnTo>
                  <a:lnTo>
                    <a:pt x="8206" y="8768"/>
                  </a:lnTo>
                  <a:lnTo>
                    <a:pt x="8084" y="8768"/>
                  </a:lnTo>
                  <a:lnTo>
                    <a:pt x="8011" y="8720"/>
                  </a:lnTo>
                  <a:lnTo>
                    <a:pt x="7962" y="8646"/>
                  </a:lnTo>
                  <a:lnTo>
                    <a:pt x="7913" y="8573"/>
                  </a:lnTo>
                  <a:lnTo>
                    <a:pt x="7229" y="3298"/>
                  </a:lnTo>
                  <a:lnTo>
                    <a:pt x="7229" y="3200"/>
                  </a:lnTo>
                  <a:lnTo>
                    <a:pt x="7278" y="3127"/>
                  </a:lnTo>
                  <a:lnTo>
                    <a:pt x="7327" y="3053"/>
                  </a:lnTo>
                  <a:lnTo>
                    <a:pt x="7425" y="3029"/>
                  </a:lnTo>
                  <a:close/>
                  <a:moveTo>
                    <a:pt x="5446" y="2956"/>
                  </a:moveTo>
                  <a:lnTo>
                    <a:pt x="5520" y="2980"/>
                  </a:lnTo>
                  <a:lnTo>
                    <a:pt x="5593" y="3053"/>
                  </a:lnTo>
                  <a:lnTo>
                    <a:pt x="5642" y="3127"/>
                  </a:lnTo>
                  <a:lnTo>
                    <a:pt x="7009" y="8622"/>
                  </a:lnTo>
                  <a:lnTo>
                    <a:pt x="7009" y="8720"/>
                  </a:lnTo>
                  <a:lnTo>
                    <a:pt x="6985" y="8793"/>
                  </a:lnTo>
                  <a:lnTo>
                    <a:pt x="6912" y="8866"/>
                  </a:lnTo>
                  <a:lnTo>
                    <a:pt x="6814" y="8915"/>
                  </a:lnTo>
                  <a:lnTo>
                    <a:pt x="6692" y="8915"/>
                  </a:lnTo>
                  <a:lnTo>
                    <a:pt x="6619" y="8866"/>
                  </a:lnTo>
                  <a:lnTo>
                    <a:pt x="6570" y="8817"/>
                  </a:lnTo>
                  <a:lnTo>
                    <a:pt x="6521" y="8744"/>
                  </a:lnTo>
                  <a:lnTo>
                    <a:pt x="5153" y="3249"/>
                  </a:lnTo>
                  <a:lnTo>
                    <a:pt x="5153" y="3151"/>
                  </a:lnTo>
                  <a:lnTo>
                    <a:pt x="5178" y="3053"/>
                  </a:lnTo>
                  <a:lnTo>
                    <a:pt x="5251" y="3005"/>
                  </a:lnTo>
                  <a:lnTo>
                    <a:pt x="5349" y="2956"/>
                  </a:lnTo>
                  <a:close/>
                  <a:moveTo>
                    <a:pt x="391" y="0"/>
                  </a:moveTo>
                  <a:lnTo>
                    <a:pt x="293" y="25"/>
                  </a:lnTo>
                  <a:lnTo>
                    <a:pt x="220" y="74"/>
                  </a:lnTo>
                  <a:lnTo>
                    <a:pt x="147" y="123"/>
                  </a:lnTo>
                  <a:lnTo>
                    <a:pt x="73" y="196"/>
                  </a:lnTo>
                  <a:lnTo>
                    <a:pt x="25" y="294"/>
                  </a:lnTo>
                  <a:lnTo>
                    <a:pt x="0" y="367"/>
                  </a:lnTo>
                  <a:lnTo>
                    <a:pt x="0" y="489"/>
                  </a:lnTo>
                  <a:lnTo>
                    <a:pt x="0" y="587"/>
                  </a:lnTo>
                  <a:lnTo>
                    <a:pt x="25" y="660"/>
                  </a:lnTo>
                  <a:lnTo>
                    <a:pt x="73" y="758"/>
                  </a:lnTo>
                  <a:lnTo>
                    <a:pt x="147" y="831"/>
                  </a:lnTo>
                  <a:lnTo>
                    <a:pt x="220" y="880"/>
                  </a:lnTo>
                  <a:lnTo>
                    <a:pt x="293" y="929"/>
                  </a:lnTo>
                  <a:lnTo>
                    <a:pt x="391" y="953"/>
                  </a:lnTo>
                  <a:lnTo>
                    <a:pt x="489" y="977"/>
                  </a:lnTo>
                  <a:lnTo>
                    <a:pt x="3346" y="977"/>
                  </a:lnTo>
                  <a:lnTo>
                    <a:pt x="5300" y="9281"/>
                  </a:lnTo>
                  <a:lnTo>
                    <a:pt x="4518" y="11235"/>
                  </a:lnTo>
                  <a:lnTo>
                    <a:pt x="4494" y="11357"/>
                  </a:lnTo>
                  <a:lnTo>
                    <a:pt x="4494" y="11479"/>
                  </a:lnTo>
                  <a:lnTo>
                    <a:pt x="4518" y="11577"/>
                  </a:lnTo>
                  <a:lnTo>
                    <a:pt x="4567" y="11699"/>
                  </a:lnTo>
                  <a:lnTo>
                    <a:pt x="4592" y="11724"/>
                  </a:lnTo>
                  <a:lnTo>
                    <a:pt x="4811" y="11577"/>
                  </a:lnTo>
                  <a:lnTo>
                    <a:pt x="5031" y="11479"/>
                  </a:lnTo>
                  <a:lnTo>
                    <a:pt x="5275" y="11406"/>
                  </a:lnTo>
                  <a:lnTo>
                    <a:pt x="5715" y="11406"/>
                  </a:lnTo>
                  <a:lnTo>
                    <a:pt x="5886" y="11430"/>
                  </a:lnTo>
                  <a:lnTo>
                    <a:pt x="6033" y="11479"/>
                  </a:lnTo>
                  <a:lnTo>
                    <a:pt x="6179" y="11528"/>
                  </a:lnTo>
                  <a:lnTo>
                    <a:pt x="6326" y="11601"/>
                  </a:lnTo>
                  <a:lnTo>
                    <a:pt x="6448" y="11699"/>
                  </a:lnTo>
                  <a:lnTo>
                    <a:pt x="6570" y="11797"/>
                  </a:lnTo>
                  <a:lnTo>
                    <a:pt x="6692" y="11919"/>
                  </a:lnTo>
                  <a:lnTo>
                    <a:pt x="12920" y="11919"/>
                  </a:lnTo>
                  <a:lnTo>
                    <a:pt x="13042" y="11797"/>
                  </a:lnTo>
                  <a:lnTo>
                    <a:pt x="13164" y="11699"/>
                  </a:lnTo>
                  <a:lnTo>
                    <a:pt x="13286" y="11601"/>
                  </a:lnTo>
                  <a:lnTo>
                    <a:pt x="13433" y="11528"/>
                  </a:lnTo>
                  <a:lnTo>
                    <a:pt x="13579" y="11479"/>
                  </a:lnTo>
                  <a:lnTo>
                    <a:pt x="13726" y="11430"/>
                  </a:lnTo>
                  <a:lnTo>
                    <a:pt x="13897" y="11406"/>
                  </a:lnTo>
                  <a:lnTo>
                    <a:pt x="14312" y="11406"/>
                  </a:lnTo>
                  <a:lnTo>
                    <a:pt x="14556" y="11479"/>
                  </a:lnTo>
                  <a:lnTo>
                    <a:pt x="14776" y="11553"/>
                  </a:lnTo>
                  <a:lnTo>
                    <a:pt x="14971" y="11699"/>
                  </a:lnTo>
                  <a:lnTo>
                    <a:pt x="15020" y="11553"/>
                  </a:lnTo>
                  <a:lnTo>
                    <a:pt x="15045" y="11430"/>
                  </a:lnTo>
                  <a:lnTo>
                    <a:pt x="15045" y="11308"/>
                  </a:lnTo>
                  <a:lnTo>
                    <a:pt x="15020" y="11235"/>
                  </a:lnTo>
                  <a:lnTo>
                    <a:pt x="14971" y="11137"/>
                  </a:lnTo>
                  <a:lnTo>
                    <a:pt x="14898" y="11064"/>
                  </a:lnTo>
                  <a:lnTo>
                    <a:pt x="14825" y="11015"/>
                  </a:lnTo>
                  <a:lnTo>
                    <a:pt x="14752" y="10966"/>
                  </a:lnTo>
                  <a:lnTo>
                    <a:pt x="14654" y="10942"/>
                  </a:lnTo>
                  <a:lnTo>
                    <a:pt x="5691" y="10942"/>
                  </a:lnTo>
                  <a:lnTo>
                    <a:pt x="6106" y="9916"/>
                  </a:lnTo>
                  <a:lnTo>
                    <a:pt x="6252" y="9941"/>
                  </a:lnTo>
                  <a:lnTo>
                    <a:pt x="6423" y="9941"/>
                  </a:lnTo>
                  <a:lnTo>
                    <a:pt x="13848" y="9257"/>
                  </a:lnTo>
                  <a:lnTo>
                    <a:pt x="14019" y="9232"/>
                  </a:lnTo>
                  <a:lnTo>
                    <a:pt x="14190" y="9159"/>
                  </a:lnTo>
                  <a:lnTo>
                    <a:pt x="14336" y="9086"/>
                  </a:lnTo>
                  <a:lnTo>
                    <a:pt x="14507" y="8988"/>
                  </a:lnTo>
                  <a:lnTo>
                    <a:pt x="14654" y="8890"/>
                  </a:lnTo>
                  <a:lnTo>
                    <a:pt x="14776" y="8768"/>
                  </a:lnTo>
                  <a:lnTo>
                    <a:pt x="14874" y="8622"/>
                  </a:lnTo>
                  <a:lnTo>
                    <a:pt x="14971" y="8475"/>
                  </a:lnTo>
                  <a:lnTo>
                    <a:pt x="17463" y="3151"/>
                  </a:lnTo>
                  <a:lnTo>
                    <a:pt x="17511" y="3005"/>
                  </a:lnTo>
                  <a:lnTo>
                    <a:pt x="17536" y="2882"/>
                  </a:lnTo>
                  <a:lnTo>
                    <a:pt x="17511" y="2760"/>
                  </a:lnTo>
                  <a:lnTo>
                    <a:pt x="17487" y="2638"/>
                  </a:lnTo>
                  <a:lnTo>
                    <a:pt x="17414" y="2565"/>
                  </a:lnTo>
                  <a:lnTo>
                    <a:pt x="17292" y="2492"/>
                  </a:lnTo>
                  <a:lnTo>
                    <a:pt x="17169" y="2443"/>
                  </a:lnTo>
                  <a:lnTo>
                    <a:pt x="17023" y="2418"/>
                  </a:lnTo>
                  <a:lnTo>
                    <a:pt x="4592" y="2003"/>
                  </a:lnTo>
                  <a:lnTo>
                    <a:pt x="4225" y="367"/>
                  </a:lnTo>
                  <a:lnTo>
                    <a:pt x="4152" y="220"/>
                  </a:lnTo>
                  <a:lnTo>
                    <a:pt x="4054" y="98"/>
                  </a:lnTo>
                  <a:lnTo>
                    <a:pt x="3908" y="25"/>
                  </a:lnTo>
                  <a:lnTo>
                    <a:pt x="373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1" name="Google Shape;4791;p77"/>
          <p:cNvGrpSpPr/>
          <p:nvPr/>
        </p:nvGrpSpPr>
        <p:grpSpPr>
          <a:xfrm>
            <a:off x="1967225" y="3227855"/>
            <a:ext cx="359355" cy="301190"/>
            <a:chOff x="2599825" y="3689700"/>
            <a:chExt cx="429850" cy="360275"/>
          </a:xfrm>
        </p:grpSpPr>
        <p:sp>
          <p:nvSpPr>
            <p:cNvPr id="4792" name="Google Shape;4792;p77"/>
            <p:cNvSpPr/>
            <p:nvPr/>
          </p:nvSpPr>
          <p:spPr>
            <a:xfrm>
              <a:off x="2599825" y="3689700"/>
              <a:ext cx="429850" cy="169150"/>
            </a:xfrm>
            <a:custGeom>
              <a:rect b="b" l="l" r="r" t="t"/>
              <a:pathLst>
                <a:path extrusionOk="0" h="6766" w="17194">
                  <a:moveTo>
                    <a:pt x="10160" y="978"/>
                  </a:moveTo>
                  <a:lnTo>
                    <a:pt x="10258" y="1002"/>
                  </a:lnTo>
                  <a:lnTo>
                    <a:pt x="10355" y="1026"/>
                  </a:lnTo>
                  <a:lnTo>
                    <a:pt x="10429" y="1075"/>
                  </a:lnTo>
                  <a:lnTo>
                    <a:pt x="10502" y="1124"/>
                  </a:lnTo>
                  <a:lnTo>
                    <a:pt x="10575" y="1197"/>
                  </a:lnTo>
                  <a:lnTo>
                    <a:pt x="10600" y="1295"/>
                  </a:lnTo>
                  <a:lnTo>
                    <a:pt x="10649" y="1368"/>
                  </a:lnTo>
                  <a:lnTo>
                    <a:pt x="10649" y="1466"/>
                  </a:lnTo>
                  <a:lnTo>
                    <a:pt x="10649" y="1881"/>
                  </a:lnTo>
                  <a:lnTo>
                    <a:pt x="6545" y="1881"/>
                  </a:lnTo>
                  <a:lnTo>
                    <a:pt x="6545" y="1466"/>
                  </a:lnTo>
                  <a:lnTo>
                    <a:pt x="6545" y="1368"/>
                  </a:lnTo>
                  <a:lnTo>
                    <a:pt x="6594" y="1295"/>
                  </a:lnTo>
                  <a:lnTo>
                    <a:pt x="6619" y="1197"/>
                  </a:lnTo>
                  <a:lnTo>
                    <a:pt x="6692" y="1124"/>
                  </a:lnTo>
                  <a:lnTo>
                    <a:pt x="6765" y="1075"/>
                  </a:lnTo>
                  <a:lnTo>
                    <a:pt x="6839" y="1026"/>
                  </a:lnTo>
                  <a:lnTo>
                    <a:pt x="6936" y="1002"/>
                  </a:lnTo>
                  <a:lnTo>
                    <a:pt x="7034" y="978"/>
                  </a:lnTo>
                  <a:close/>
                  <a:moveTo>
                    <a:pt x="7034" y="1"/>
                  </a:moveTo>
                  <a:lnTo>
                    <a:pt x="6887" y="25"/>
                  </a:lnTo>
                  <a:lnTo>
                    <a:pt x="6741" y="50"/>
                  </a:lnTo>
                  <a:lnTo>
                    <a:pt x="6472" y="123"/>
                  </a:lnTo>
                  <a:lnTo>
                    <a:pt x="6204" y="269"/>
                  </a:lnTo>
                  <a:lnTo>
                    <a:pt x="6008" y="440"/>
                  </a:lnTo>
                  <a:lnTo>
                    <a:pt x="5813" y="660"/>
                  </a:lnTo>
                  <a:lnTo>
                    <a:pt x="5691" y="904"/>
                  </a:lnTo>
                  <a:lnTo>
                    <a:pt x="5593" y="1173"/>
                  </a:lnTo>
                  <a:lnTo>
                    <a:pt x="5569" y="1320"/>
                  </a:lnTo>
                  <a:lnTo>
                    <a:pt x="5569" y="1466"/>
                  </a:lnTo>
                  <a:lnTo>
                    <a:pt x="5569" y="1881"/>
                  </a:lnTo>
                  <a:lnTo>
                    <a:pt x="391" y="1881"/>
                  </a:lnTo>
                  <a:lnTo>
                    <a:pt x="293" y="1906"/>
                  </a:lnTo>
                  <a:lnTo>
                    <a:pt x="220" y="1955"/>
                  </a:lnTo>
                  <a:lnTo>
                    <a:pt x="147" y="2028"/>
                  </a:lnTo>
                  <a:lnTo>
                    <a:pt x="73" y="2077"/>
                  </a:lnTo>
                  <a:lnTo>
                    <a:pt x="49" y="2174"/>
                  </a:lnTo>
                  <a:lnTo>
                    <a:pt x="0" y="2272"/>
                  </a:lnTo>
                  <a:lnTo>
                    <a:pt x="0" y="2370"/>
                  </a:lnTo>
                  <a:lnTo>
                    <a:pt x="0" y="5789"/>
                  </a:lnTo>
                  <a:lnTo>
                    <a:pt x="24" y="5984"/>
                  </a:lnTo>
                  <a:lnTo>
                    <a:pt x="73" y="6155"/>
                  </a:lnTo>
                  <a:lnTo>
                    <a:pt x="171" y="6326"/>
                  </a:lnTo>
                  <a:lnTo>
                    <a:pt x="293" y="6473"/>
                  </a:lnTo>
                  <a:lnTo>
                    <a:pt x="440" y="6595"/>
                  </a:lnTo>
                  <a:lnTo>
                    <a:pt x="586" y="6693"/>
                  </a:lnTo>
                  <a:lnTo>
                    <a:pt x="782" y="6741"/>
                  </a:lnTo>
                  <a:lnTo>
                    <a:pt x="977" y="6766"/>
                  </a:lnTo>
                  <a:lnTo>
                    <a:pt x="7742" y="6766"/>
                  </a:lnTo>
                  <a:lnTo>
                    <a:pt x="7742" y="6155"/>
                  </a:lnTo>
                  <a:lnTo>
                    <a:pt x="7767" y="6058"/>
                  </a:lnTo>
                  <a:lnTo>
                    <a:pt x="7791" y="5984"/>
                  </a:lnTo>
                  <a:lnTo>
                    <a:pt x="7840" y="5887"/>
                  </a:lnTo>
                  <a:lnTo>
                    <a:pt x="7889" y="5813"/>
                  </a:lnTo>
                  <a:lnTo>
                    <a:pt x="7962" y="5765"/>
                  </a:lnTo>
                  <a:lnTo>
                    <a:pt x="8060" y="5716"/>
                  </a:lnTo>
                  <a:lnTo>
                    <a:pt x="8133" y="5691"/>
                  </a:lnTo>
                  <a:lnTo>
                    <a:pt x="8231" y="5667"/>
                  </a:lnTo>
                  <a:lnTo>
                    <a:pt x="8963" y="5667"/>
                  </a:lnTo>
                  <a:lnTo>
                    <a:pt x="9061" y="5691"/>
                  </a:lnTo>
                  <a:lnTo>
                    <a:pt x="9134" y="5716"/>
                  </a:lnTo>
                  <a:lnTo>
                    <a:pt x="9232" y="5765"/>
                  </a:lnTo>
                  <a:lnTo>
                    <a:pt x="9305" y="5813"/>
                  </a:lnTo>
                  <a:lnTo>
                    <a:pt x="9354" y="5887"/>
                  </a:lnTo>
                  <a:lnTo>
                    <a:pt x="9403" y="5984"/>
                  </a:lnTo>
                  <a:lnTo>
                    <a:pt x="9427" y="6058"/>
                  </a:lnTo>
                  <a:lnTo>
                    <a:pt x="9452" y="6155"/>
                  </a:lnTo>
                  <a:lnTo>
                    <a:pt x="9452" y="6766"/>
                  </a:lnTo>
                  <a:lnTo>
                    <a:pt x="16217" y="6766"/>
                  </a:lnTo>
                  <a:lnTo>
                    <a:pt x="16412" y="6741"/>
                  </a:lnTo>
                  <a:lnTo>
                    <a:pt x="16608" y="6693"/>
                  </a:lnTo>
                  <a:lnTo>
                    <a:pt x="16754" y="6595"/>
                  </a:lnTo>
                  <a:lnTo>
                    <a:pt x="16901" y="6473"/>
                  </a:lnTo>
                  <a:lnTo>
                    <a:pt x="17023" y="6326"/>
                  </a:lnTo>
                  <a:lnTo>
                    <a:pt x="17121" y="6155"/>
                  </a:lnTo>
                  <a:lnTo>
                    <a:pt x="17169" y="5984"/>
                  </a:lnTo>
                  <a:lnTo>
                    <a:pt x="17194" y="5789"/>
                  </a:lnTo>
                  <a:lnTo>
                    <a:pt x="17194" y="2370"/>
                  </a:lnTo>
                  <a:lnTo>
                    <a:pt x="17194" y="2272"/>
                  </a:lnTo>
                  <a:lnTo>
                    <a:pt x="17145" y="2174"/>
                  </a:lnTo>
                  <a:lnTo>
                    <a:pt x="17121" y="2077"/>
                  </a:lnTo>
                  <a:lnTo>
                    <a:pt x="17047" y="2028"/>
                  </a:lnTo>
                  <a:lnTo>
                    <a:pt x="16974" y="1955"/>
                  </a:lnTo>
                  <a:lnTo>
                    <a:pt x="16901" y="1906"/>
                  </a:lnTo>
                  <a:lnTo>
                    <a:pt x="16803" y="1881"/>
                  </a:lnTo>
                  <a:lnTo>
                    <a:pt x="11625" y="1881"/>
                  </a:lnTo>
                  <a:lnTo>
                    <a:pt x="11625" y="1466"/>
                  </a:lnTo>
                  <a:lnTo>
                    <a:pt x="11625" y="1320"/>
                  </a:lnTo>
                  <a:lnTo>
                    <a:pt x="11601" y="1173"/>
                  </a:lnTo>
                  <a:lnTo>
                    <a:pt x="11503" y="904"/>
                  </a:lnTo>
                  <a:lnTo>
                    <a:pt x="11381" y="660"/>
                  </a:lnTo>
                  <a:lnTo>
                    <a:pt x="11186" y="440"/>
                  </a:lnTo>
                  <a:lnTo>
                    <a:pt x="10990" y="269"/>
                  </a:lnTo>
                  <a:lnTo>
                    <a:pt x="10722" y="123"/>
                  </a:lnTo>
                  <a:lnTo>
                    <a:pt x="10453" y="50"/>
                  </a:lnTo>
                  <a:lnTo>
                    <a:pt x="10307" y="25"/>
                  </a:lnTo>
                  <a:lnTo>
                    <a:pt x="101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7"/>
            <p:cNvSpPr/>
            <p:nvPr/>
          </p:nvSpPr>
          <p:spPr>
            <a:xfrm>
              <a:off x="2599825" y="3861275"/>
              <a:ext cx="429850" cy="188700"/>
            </a:xfrm>
            <a:custGeom>
              <a:rect b="b" l="l" r="r" t="t"/>
              <a:pathLst>
                <a:path extrusionOk="0" h="7548" w="17194">
                  <a:moveTo>
                    <a:pt x="0" y="1"/>
                  </a:moveTo>
                  <a:lnTo>
                    <a:pt x="0" y="7059"/>
                  </a:lnTo>
                  <a:lnTo>
                    <a:pt x="0" y="7157"/>
                  </a:lnTo>
                  <a:lnTo>
                    <a:pt x="49" y="7230"/>
                  </a:lnTo>
                  <a:lnTo>
                    <a:pt x="73" y="7327"/>
                  </a:lnTo>
                  <a:lnTo>
                    <a:pt x="147" y="7401"/>
                  </a:lnTo>
                  <a:lnTo>
                    <a:pt x="220" y="7450"/>
                  </a:lnTo>
                  <a:lnTo>
                    <a:pt x="293" y="7498"/>
                  </a:lnTo>
                  <a:lnTo>
                    <a:pt x="391" y="7523"/>
                  </a:lnTo>
                  <a:lnTo>
                    <a:pt x="489" y="7547"/>
                  </a:lnTo>
                  <a:lnTo>
                    <a:pt x="16705" y="7547"/>
                  </a:lnTo>
                  <a:lnTo>
                    <a:pt x="16803" y="7523"/>
                  </a:lnTo>
                  <a:lnTo>
                    <a:pt x="16901" y="7498"/>
                  </a:lnTo>
                  <a:lnTo>
                    <a:pt x="16974" y="7450"/>
                  </a:lnTo>
                  <a:lnTo>
                    <a:pt x="17047" y="7401"/>
                  </a:lnTo>
                  <a:lnTo>
                    <a:pt x="17121" y="7327"/>
                  </a:lnTo>
                  <a:lnTo>
                    <a:pt x="17145" y="7230"/>
                  </a:lnTo>
                  <a:lnTo>
                    <a:pt x="17194" y="7157"/>
                  </a:lnTo>
                  <a:lnTo>
                    <a:pt x="17194" y="7059"/>
                  </a:lnTo>
                  <a:lnTo>
                    <a:pt x="17194" y="1"/>
                  </a:lnTo>
                  <a:lnTo>
                    <a:pt x="16974" y="172"/>
                  </a:lnTo>
                  <a:lnTo>
                    <a:pt x="16754" y="294"/>
                  </a:lnTo>
                  <a:lnTo>
                    <a:pt x="16486" y="367"/>
                  </a:lnTo>
                  <a:lnTo>
                    <a:pt x="16217" y="391"/>
                  </a:lnTo>
                  <a:lnTo>
                    <a:pt x="9452" y="391"/>
                  </a:lnTo>
                  <a:lnTo>
                    <a:pt x="9452" y="855"/>
                  </a:lnTo>
                  <a:lnTo>
                    <a:pt x="9427" y="953"/>
                  </a:lnTo>
                  <a:lnTo>
                    <a:pt x="9403" y="1051"/>
                  </a:lnTo>
                  <a:lnTo>
                    <a:pt x="9354" y="1148"/>
                  </a:lnTo>
                  <a:lnTo>
                    <a:pt x="9305" y="1197"/>
                  </a:lnTo>
                  <a:lnTo>
                    <a:pt x="9232" y="1271"/>
                  </a:lnTo>
                  <a:lnTo>
                    <a:pt x="9134" y="1319"/>
                  </a:lnTo>
                  <a:lnTo>
                    <a:pt x="9061" y="1344"/>
                  </a:lnTo>
                  <a:lnTo>
                    <a:pt x="8133" y="1344"/>
                  </a:lnTo>
                  <a:lnTo>
                    <a:pt x="8060" y="1319"/>
                  </a:lnTo>
                  <a:lnTo>
                    <a:pt x="7962" y="1271"/>
                  </a:lnTo>
                  <a:lnTo>
                    <a:pt x="7889" y="1197"/>
                  </a:lnTo>
                  <a:lnTo>
                    <a:pt x="7840" y="1148"/>
                  </a:lnTo>
                  <a:lnTo>
                    <a:pt x="7791" y="1051"/>
                  </a:lnTo>
                  <a:lnTo>
                    <a:pt x="7767" y="953"/>
                  </a:lnTo>
                  <a:lnTo>
                    <a:pt x="7742" y="855"/>
                  </a:lnTo>
                  <a:lnTo>
                    <a:pt x="7742" y="391"/>
                  </a:lnTo>
                  <a:lnTo>
                    <a:pt x="977" y="391"/>
                  </a:lnTo>
                  <a:lnTo>
                    <a:pt x="708" y="367"/>
                  </a:lnTo>
                  <a:lnTo>
                    <a:pt x="440" y="294"/>
                  </a:lnTo>
                  <a:lnTo>
                    <a:pt x="220" y="172"/>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77"/>
          <p:cNvGrpSpPr/>
          <p:nvPr/>
        </p:nvGrpSpPr>
        <p:grpSpPr>
          <a:xfrm>
            <a:off x="2548099" y="3196714"/>
            <a:ext cx="324661" cy="338956"/>
            <a:chOff x="3294650" y="3652450"/>
            <a:chExt cx="388350" cy="405450"/>
          </a:xfrm>
        </p:grpSpPr>
        <p:sp>
          <p:nvSpPr>
            <p:cNvPr id="4795" name="Google Shape;4795;p77"/>
            <p:cNvSpPr/>
            <p:nvPr/>
          </p:nvSpPr>
          <p:spPr>
            <a:xfrm>
              <a:off x="3294650" y="3681775"/>
              <a:ext cx="376150" cy="376125"/>
            </a:xfrm>
            <a:custGeom>
              <a:rect b="b" l="l" r="r" t="t"/>
              <a:pathLst>
                <a:path extrusionOk="0" h="15045" w="15046">
                  <a:moveTo>
                    <a:pt x="7132" y="0"/>
                  </a:moveTo>
                  <a:lnTo>
                    <a:pt x="6766" y="49"/>
                  </a:lnTo>
                  <a:lnTo>
                    <a:pt x="6375" y="98"/>
                  </a:lnTo>
                  <a:lnTo>
                    <a:pt x="6009" y="147"/>
                  </a:lnTo>
                  <a:lnTo>
                    <a:pt x="5642" y="244"/>
                  </a:lnTo>
                  <a:lnTo>
                    <a:pt x="5276" y="342"/>
                  </a:lnTo>
                  <a:lnTo>
                    <a:pt x="4934" y="464"/>
                  </a:lnTo>
                  <a:lnTo>
                    <a:pt x="4592" y="586"/>
                  </a:lnTo>
                  <a:lnTo>
                    <a:pt x="4250" y="733"/>
                  </a:lnTo>
                  <a:lnTo>
                    <a:pt x="3933" y="904"/>
                  </a:lnTo>
                  <a:lnTo>
                    <a:pt x="3615" y="1099"/>
                  </a:lnTo>
                  <a:lnTo>
                    <a:pt x="3322" y="1295"/>
                  </a:lnTo>
                  <a:lnTo>
                    <a:pt x="3029" y="1490"/>
                  </a:lnTo>
                  <a:lnTo>
                    <a:pt x="2736" y="1710"/>
                  </a:lnTo>
                  <a:lnTo>
                    <a:pt x="2467" y="1954"/>
                  </a:lnTo>
                  <a:lnTo>
                    <a:pt x="2199" y="2198"/>
                  </a:lnTo>
                  <a:lnTo>
                    <a:pt x="1954" y="2467"/>
                  </a:lnTo>
                  <a:lnTo>
                    <a:pt x="1710" y="2736"/>
                  </a:lnTo>
                  <a:lnTo>
                    <a:pt x="1490" y="3029"/>
                  </a:lnTo>
                  <a:lnTo>
                    <a:pt x="1295" y="3322"/>
                  </a:lnTo>
                  <a:lnTo>
                    <a:pt x="1100" y="3615"/>
                  </a:lnTo>
                  <a:lnTo>
                    <a:pt x="904" y="3932"/>
                  </a:lnTo>
                  <a:lnTo>
                    <a:pt x="733" y="4250"/>
                  </a:lnTo>
                  <a:lnTo>
                    <a:pt x="587" y="4592"/>
                  </a:lnTo>
                  <a:lnTo>
                    <a:pt x="465" y="4934"/>
                  </a:lnTo>
                  <a:lnTo>
                    <a:pt x="342" y="5276"/>
                  </a:lnTo>
                  <a:lnTo>
                    <a:pt x="245" y="5642"/>
                  </a:lnTo>
                  <a:lnTo>
                    <a:pt x="147" y="6008"/>
                  </a:lnTo>
                  <a:lnTo>
                    <a:pt x="98" y="6375"/>
                  </a:lnTo>
                  <a:lnTo>
                    <a:pt x="49" y="6765"/>
                  </a:lnTo>
                  <a:lnTo>
                    <a:pt x="0" y="7132"/>
                  </a:lnTo>
                  <a:lnTo>
                    <a:pt x="0" y="7522"/>
                  </a:lnTo>
                  <a:lnTo>
                    <a:pt x="0" y="7913"/>
                  </a:lnTo>
                  <a:lnTo>
                    <a:pt x="49" y="8280"/>
                  </a:lnTo>
                  <a:lnTo>
                    <a:pt x="98" y="8670"/>
                  </a:lnTo>
                  <a:lnTo>
                    <a:pt x="147" y="9037"/>
                  </a:lnTo>
                  <a:lnTo>
                    <a:pt x="245" y="9403"/>
                  </a:lnTo>
                  <a:lnTo>
                    <a:pt x="342" y="9769"/>
                  </a:lnTo>
                  <a:lnTo>
                    <a:pt x="465" y="10111"/>
                  </a:lnTo>
                  <a:lnTo>
                    <a:pt x="587" y="10453"/>
                  </a:lnTo>
                  <a:lnTo>
                    <a:pt x="733" y="10795"/>
                  </a:lnTo>
                  <a:lnTo>
                    <a:pt x="904" y="11113"/>
                  </a:lnTo>
                  <a:lnTo>
                    <a:pt x="1100" y="11430"/>
                  </a:lnTo>
                  <a:lnTo>
                    <a:pt x="1295" y="11723"/>
                  </a:lnTo>
                  <a:lnTo>
                    <a:pt x="1490" y="12016"/>
                  </a:lnTo>
                  <a:lnTo>
                    <a:pt x="1710" y="12309"/>
                  </a:lnTo>
                  <a:lnTo>
                    <a:pt x="1954" y="12578"/>
                  </a:lnTo>
                  <a:lnTo>
                    <a:pt x="2199" y="12847"/>
                  </a:lnTo>
                  <a:lnTo>
                    <a:pt x="2467" y="13091"/>
                  </a:lnTo>
                  <a:lnTo>
                    <a:pt x="2736" y="13335"/>
                  </a:lnTo>
                  <a:lnTo>
                    <a:pt x="3029" y="13555"/>
                  </a:lnTo>
                  <a:lnTo>
                    <a:pt x="3322" y="13750"/>
                  </a:lnTo>
                  <a:lnTo>
                    <a:pt x="3615" y="13946"/>
                  </a:lnTo>
                  <a:lnTo>
                    <a:pt x="3933" y="14141"/>
                  </a:lnTo>
                  <a:lnTo>
                    <a:pt x="4250" y="14312"/>
                  </a:lnTo>
                  <a:lnTo>
                    <a:pt x="4592" y="14459"/>
                  </a:lnTo>
                  <a:lnTo>
                    <a:pt x="4934" y="14581"/>
                  </a:lnTo>
                  <a:lnTo>
                    <a:pt x="5276" y="14703"/>
                  </a:lnTo>
                  <a:lnTo>
                    <a:pt x="5642" y="14801"/>
                  </a:lnTo>
                  <a:lnTo>
                    <a:pt x="6009" y="14898"/>
                  </a:lnTo>
                  <a:lnTo>
                    <a:pt x="6375" y="14947"/>
                  </a:lnTo>
                  <a:lnTo>
                    <a:pt x="6766" y="14996"/>
                  </a:lnTo>
                  <a:lnTo>
                    <a:pt x="7132" y="15045"/>
                  </a:lnTo>
                  <a:lnTo>
                    <a:pt x="7914" y="15045"/>
                  </a:lnTo>
                  <a:lnTo>
                    <a:pt x="8280" y="14996"/>
                  </a:lnTo>
                  <a:lnTo>
                    <a:pt x="8671" y="14947"/>
                  </a:lnTo>
                  <a:lnTo>
                    <a:pt x="9037" y="14898"/>
                  </a:lnTo>
                  <a:lnTo>
                    <a:pt x="9403" y="14801"/>
                  </a:lnTo>
                  <a:lnTo>
                    <a:pt x="9770" y="14703"/>
                  </a:lnTo>
                  <a:lnTo>
                    <a:pt x="10112" y="14581"/>
                  </a:lnTo>
                  <a:lnTo>
                    <a:pt x="10454" y="14459"/>
                  </a:lnTo>
                  <a:lnTo>
                    <a:pt x="10795" y="14312"/>
                  </a:lnTo>
                  <a:lnTo>
                    <a:pt x="11113" y="14141"/>
                  </a:lnTo>
                  <a:lnTo>
                    <a:pt x="11430" y="13946"/>
                  </a:lnTo>
                  <a:lnTo>
                    <a:pt x="11724" y="13750"/>
                  </a:lnTo>
                  <a:lnTo>
                    <a:pt x="12017" y="13555"/>
                  </a:lnTo>
                  <a:lnTo>
                    <a:pt x="12310" y="13335"/>
                  </a:lnTo>
                  <a:lnTo>
                    <a:pt x="12578" y="13091"/>
                  </a:lnTo>
                  <a:lnTo>
                    <a:pt x="12847" y="12847"/>
                  </a:lnTo>
                  <a:lnTo>
                    <a:pt x="13091" y="12578"/>
                  </a:lnTo>
                  <a:lnTo>
                    <a:pt x="13335" y="12309"/>
                  </a:lnTo>
                  <a:lnTo>
                    <a:pt x="13555" y="12016"/>
                  </a:lnTo>
                  <a:lnTo>
                    <a:pt x="13751" y="11723"/>
                  </a:lnTo>
                  <a:lnTo>
                    <a:pt x="13946" y="11430"/>
                  </a:lnTo>
                  <a:lnTo>
                    <a:pt x="14141" y="11113"/>
                  </a:lnTo>
                  <a:lnTo>
                    <a:pt x="14312" y="10795"/>
                  </a:lnTo>
                  <a:lnTo>
                    <a:pt x="14459" y="10453"/>
                  </a:lnTo>
                  <a:lnTo>
                    <a:pt x="14581" y="10111"/>
                  </a:lnTo>
                  <a:lnTo>
                    <a:pt x="14703" y="9769"/>
                  </a:lnTo>
                  <a:lnTo>
                    <a:pt x="14801" y="9403"/>
                  </a:lnTo>
                  <a:lnTo>
                    <a:pt x="14899" y="9037"/>
                  </a:lnTo>
                  <a:lnTo>
                    <a:pt x="14947" y="8670"/>
                  </a:lnTo>
                  <a:lnTo>
                    <a:pt x="14996" y="8280"/>
                  </a:lnTo>
                  <a:lnTo>
                    <a:pt x="15045" y="7913"/>
                  </a:lnTo>
                  <a:lnTo>
                    <a:pt x="15045" y="7522"/>
                  </a:lnTo>
                  <a:lnTo>
                    <a:pt x="7523" y="7522"/>
                  </a:lnTo>
                  <a:lnTo>
                    <a:pt x="75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7"/>
            <p:cNvSpPr/>
            <p:nvPr/>
          </p:nvSpPr>
          <p:spPr>
            <a:xfrm>
              <a:off x="3494925" y="3760525"/>
              <a:ext cx="188075" cy="97100"/>
            </a:xfrm>
            <a:custGeom>
              <a:rect b="b" l="l" r="r" t="t"/>
              <a:pathLst>
                <a:path extrusionOk="0" h="3884" w="7523">
                  <a:moveTo>
                    <a:pt x="2491" y="2956"/>
                  </a:moveTo>
                  <a:lnTo>
                    <a:pt x="2491" y="3396"/>
                  </a:lnTo>
                  <a:lnTo>
                    <a:pt x="1759" y="3396"/>
                  </a:lnTo>
                  <a:lnTo>
                    <a:pt x="2491" y="2956"/>
                  </a:lnTo>
                  <a:close/>
                  <a:moveTo>
                    <a:pt x="3346" y="2443"/>
                  </a:moveTo>
                  <a:lnTo>
                    <a:pt x="3346" y="3396"/>
                  </a:lnTo>
                  <a:lnTo>
                    <a:pt x="2980" y="3396"/>
                  </a:lnTo>
                  <a:lnTo>
                    <a:pt x="2980" y="2663"/>
                  </a:lnTo>
                  <a:lnTo>
                    <a:pt x="3346" y="2443"/>
                  </a:lnTo>
                  <a:close/>
                  <a:moveTo>
                    <a:pt x="4201" y="1930"/>
                  </a:moveTo>
                  <a:lnTo>
                    <a:pt x="4201" y="3396"/>
                  </a:lnTo>
                  <a:lnTo>
                    <a:pt x="3835" y="3396"/>
                  </a:lnTo>
                  <a:lnTo>
                    <a:pt x="3835" y="2150"/>
                  </a:lnTo>
                  <a:lnTo>
                    <a:pt x="3835" y="2150"/>
                  </a:lnTo>
                  <a:lnTo>
                    <a:pt x="4201" y="1930"/>
                  </a:lnTo>
                  <a:close/>
                  <a:moveTo>
                    <a:pt x="5056" y="1393"/>
                  </a:moveTo>
                  <a:lnTo>
                    <a:pt x="5056" y="3396"/>
                  </a:lnTo>
                  <a:lnTo>
                    <a:pt x="4689" y="3396"/>
                  </a:lnTo>
                  <a:lnTo>
                    <a:pt x="4689" y="1637"/>
                  </a:lnTo>
                  <a:lnTo>
                    <a:pt x="5056" y="1393"/>
                  </a:lnTo>
                  <a:close/>
                  <a:moveTo>
                    <a:pt x="5911" y="885"/>
                  </a:moveTo>
                  <a:lnTo>
                    <a:pt x="5911" y="3396"/>
                  </a:lnTo>
                  <a:lnTo>
                    <a:pt x="5544" y="3396"/>
                  </a:lnTo>
                  <a:lnTo>
                    <a:pt x="5544" y="1100"/>
                  </a:lnTo>
                  <a:lnTo>
                    <a:pt x="5911" y="885"/>
                  </a:lnTo>
                  <a:close/>
                  <a:moveTo>
                    <a:pt x="6399" y="978"/>
                  </a:moveTo>
                  <a:lnTo>
                    <a:pt x="6619" y="1539"/>
                  </a:lnTo>
                  <a:lnTo>
                    <a:pt x="6790" y="2031"/>
                  </a:lnTo>
                  <a:lnTo>
                    <a:pt x="6790" y="3396"/>
                  </a:lnTo>
                  <a:lnTo>
                    <a:pt x="6399" y="3396"/>
                  </a:lnTo>
                  <a:lnTo>
                    <a:pt x="6399" y="978"/>
                  </a:lnTo>
                  <a:close/>
                  <a:moveTo>
                    <a:pt x="6448" y="1"/>
                  </a:moveTo>
                  <a:lnTo>
                    <a:pt x="0" y="3884"/>
                  </a:lnTo>
                  <a:lnTo>
                    <a:pt x="7523" y="3884"/>
                  </a:lnTo>
                  <a:lnTo>
                    <a:pt x="7498" y="3347"/>
                  </a:lnTo>
                  <a:lnTo>
                    <a:pt x="7449" y="2834"/>
                  </a:lnTo>
                  <a:lnTo>
                    <a:pt x="7352" y="2321"/>
                  </a:lnTo>
                  <a:lnTo>
                    <a:pt x="7229" y="1832"/>
                  </a:lnTo>
                  <a:lnTo>
                    <a:pt x="7083" y="1344"/>
                  </a:lnTo>
                  <a:lnTo>
                    <a:pt x="6912" y="880"/>
                  </a:lnTo>
                  <a:lnTo>
                    <a:pt x="6692" y="440"/>
                  </a:lnTo>
                  <a:lnTo>
                    <a:pt x="64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7"/>
            <p:cNvSpPr/>
            <p:nvPr/>
          </p:nvSpPr>
          <p:spPr>
            <a:xfrm>
              <a:off x="3494925" y="3652450"/>
              <a:ext cx="161200" cy="188100"/>
            </a:xfrm>
            <a:custGeom>
              <a:rect b="b" l="l" r="r" t="t"/>
              <a:pathLst>
                <a:path extrusionOk="0" h="7524" w="6448">
                  <a:moveTo>
                    <a:pt x="489" y="514"/>
                  </a:moveTo>
                  <a:lnTo>
                    <a:pt x="879" y="538"/>
                  </a:lnTo>
                  <a:lnTo>
                    <a:pt x="1270" y="611"/>
                  </a:lnTo>
                  <a:lnTo>
                    <a:pt x="1661" y="685"/>
                  </a:lnTo>
                  <a:lnTo>
                    <a:pt x="2052" y="782"/>
                  </a:lnTo>
                  <a:lnTo>
                    <a:pt x="2418" y="929"/>
                  </a:lnTo>
                  <a:lnTo>
                    <a:pt x="2809" y="1075"/>
                  </a:lnTo>
                  <a:lnTo>
                    <a:pt x="3151" y="1246"/>
                  </a:lnTo>
                  <a:lnTo>
                    <a:pt x="3517" y="1417"/>
                  </a:lnTo>
                  <a:lnTo>
                    <a:pt x="3835" y="1637"/>
                  </a:lnTo>
                  <a:lnTo>
                    <a:pt x="4152" y="1857"/>
                  </a:lnTo>
                  <a:lnTo>
                    <a:pt x="4445" y="2077"/>
                  </a:lnTo>
                  <a:lnTo>
                    <a:pt x="4738" y="2321"/>
                  </a:lnTo>
                  <a:lnTo>
                    <a:pt x="5031" y="2590"/>
                  </a:lnTo>
                  <a:lnTo>
                    <a:pt x="5276" y="2883"/>
                  </a:lnTo>
                  <a:lnTo>
                    <a:pt x="5520" y="3176"/>
                  </a:lnTo>
                  <a:lnTo>
                    <a:pt x="5764" y="3493"/>
                  </a:lnTo>
                  <a:lnTo>
                    <a:pt x="489" y="6668"/>
                  </a:lnTo>
                  <a:lnTo>
                    <a:pt x="489" y="514"/>
                  </a:lnTo>
                  <a:close/>
                  <a:moveTo>
                    <a:pt x="0" y="1"/>
                  </a:moveTo>
                  <a:lnTo>
                    <a:pt x="0" y="7523"/>
                  </a:lnTo>
                  <a:lnTo>
                    <a:pt x="6448" y="3640"/>
                  </a:lnTo>
                  <a:lnTo>
                    <a:pt x="6179" y="3249"/>
                  </a:lnTo>
                  <a:lnTo>
                    <a:pt x="5911" y="2858"/>
                  </a:lnTo>
                  <a:lnTo>
                    <a:pt x="5593" y="2492"/>
                  </a:lnTo>
                  <a:lnTo>
                    <a:pt x="5276" y="2150"/>
                  </a:lnTo>
                  <a:lnTo>
                    <a:pt x="4909" y="1833"/>
                  </a:lnTo>
                  <a:lnTo>
                    <a:pt x="4543" y="1540"/>
                  </a:lnTo>
                  <a:lnTo>
                    <a:pt x="4152" y="1246"/>
                  </a:lnTo>
                  <a:lnTo>
                    <a:pt x="3761" y="1002"/>
                  </a:lnTo>
                  <a:lnTo>
                    <a:pt x="3322" y="782"/>
                  </a:lnTo>
                  <a:lnTo>
                    <a:pt x="2882" y="587"/>
                  </a:lnTo>
                  <a:lnTo>
                    <a:pt x="2443" y="416"/>
                  </a:lnTo>
                  <a:lnTo>
                    <a:pt x="1978" y="270"/>
                  </a:lnTo>
                  <a:lnTo>
                    <a:pt x="1490" y="147"/>
                  </a:lnTo>
                  <a:lnTo>
                    <a:pt x="1002" y="74"/>
                  </a:lnTo>
                  <a:lnTo>
                    <a:pt x="513" y="25"/>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77"/>
          <p:cNvGrpSpPr/>
          <p:nvPr/>
        </p:nvGrpSpPr>
        <p:grpSpPr>
          <a:xfrm>
            <a:off x="3084581" y="3239600"/>
            <a:ext cx="378750" cy="277698"/>
            <a:chOff x="3936375" y="3703750"/>
            <a:chExt cx="453050" cy="332175"/>
          </a:xfrm>
        </p:grpSpPr>
        <p:sp>
          <p:nvSpPr>
            <p:cNvPr id="4799" name="Google Shape;4799;p77"/>
            <p:cNvSpPr/>
            <p:nvPr/>
          </p:nvSpPr>
          <p:spPr>
            <a:xfrm>
              <a:off x="3936375" y="3703750"/>
              <a:ext cx="453050" cy="332175"/>
            </a:xfrm>
            <a:custGeom>
              <a:rect b="b" l="l" r="r" t="t"/>
              <a:pathLst>
                <a:path extrusionOk="0" h="13287" w="18122">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7"/>
            <p:cNvSpPr/>
            <p:nvPr/>
          </p:nvSpPr>
          <p:spPr>
            <a:xfrm>
              <a:off x="3988875" y="3864325"/>
              <a:ext cx="77575" cy="133125"/>
            </a:xfrm>
            <a:custGeom>
              <a:rect b="b" l="l" r="r" t="t"/>
              <a:pathLst>
                <a:path extrusionOk="0" h="5325" w="3103">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7"/>
            <p:cNvSpPr/>
            <p:nvPr/>
          </p:nvSpPr>
          <p:spPr>
            <a:xfrm>
              <a:off x="4259350" y="3864325"/>
              <a:ext cx="77575" cy="133125"/>
            </a:xfrm>
            <a:custGeom>
              <a:rect b="b" l="l" r="r" t="t"/>
              <a:pathLst>
                <a:path extrusionOk="0" h="5325" w="3103">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7"/>
            <p:cNvSpPr/>
            <p:nvPr/>
          </p:nvSpPr>
          <p:spPr>
            <a:xfrm>
              <a:off x="4078625" y="3717800"/>
              <a:ext cx="77575" cy="279650"/>
            </a:xfrm>
            <a:custGeom>
              <a:rect b="b" l="l" r="r" t="t"/>
              <a:pathLst>
                <a:path extrusionOk="0" h="11186" w="3103">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7"/>
            <p:cNvSpPr/>
            <p:nvPr/>
          </p:nvSpPr>
          <p:spPr>
            <a:xfrm>
              <a:off x="4168375" y="3788625"/>
              <a:ext cx="78175" cy="208825"/>
            </a:xfrm>
            <a:custGeom>
              <a:rect b="b" l="l" r="r" t="t"/>
              <a:pathLst>
                <a:path extrusionOk="0" h="8353" w="3127">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77"/>
          <p:cNvGrpSpPr/>
          <p:nvPr/>
        </p:nvGrpSpPr>
        <p:grpSpPr>
          <a:xfrm>
            <a:off x="3648107" y="3239600"/>
            <a:ext cx="378750" cy="277698"/>
            <a:chOff x="4610450" y="3703750"/>
            <a:chExt cx="453050" cy="332175"/>
          </a:xfrm>
        </p:grpSpPr>
        <p:sp>
          <p:nvSpPr>
            <p:cNvPr id="4805" name="Google Shape;4805;p77"/>
            <p:cNvSpPr/>
            <p:nvPr/>
          </p:nvSpPr>
          <p:spPr>
            <a:xfrm>
              <a:off x="4610450" y="3703750"/>
              <a:ext cx="453050" cy="332175"/>
            </a:xfrm>
            <a:custGeom>
              <a:rect b="b" l="l" r="r" t="t"/>
              <a:pathLst>
                <a:path extrusionOk="0" h="13287" w="18122">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7"/>
            <p:cNvSpPr/>
            <p:nvPr/>
          </p:nvSpPr>
          <p:spPr>
            <a:xfrm>
              <a:off x="4642200" y="3730000"/>
              <a:ext cx="389550" cy="249150"/>
            </a:xfrm>
            <a:custGeom>
              <a:rect b="b" l="l" r="r" t="t"/>
              <a:pathLst>
                <a:path extrusionOk="0" h="9966" w="15582">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7" name="Google Shape;4807;p77"/>
          <p:cNvGrpSpPr/>
          <p:nvPr/>
        </p:nvGrpSpPr>
        <p:grpSpPr>
          <a:xfrm>
            <a:off x="4224906" y="3211532"/>
            <a:ext cx="352207" cy="333836"/>
            <a:chOff x="5300400" y="3670175"/>
            <a:chExt cx="421300" cy="399325"/>
          </a:xfrm>
        </p:grpSpPr>
        <p:sp>
          <p:nvSpPr>
            <p:cNvPr id="4808" name="Google Shape;4808;p77"/>
            <p:cNvSpPr/>
            <p:nvPr/>
          </p:nvSpPr>
          <p:spPr>
            <a:xfrm>
              <a:off x="5300400" y="3708025"/>
              <a:ext cx="421300" cy="267450"/>
            </a:xfrm>
            <a:custGeom>
              <a:rect b="b" l="l" r="r" t="t"/>
              <a:pathLst>
                <a:path extrusionOk="0" h="10698" w="16852">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7"/>
            <p:cNvSpPr/>
            <p:nvPr/>
          </p:nvSpPr>
          <p:spPr>
            <a:xfrm>
              <a:off x="5498825" y="3670175"/>
              <a:ext cx="24450" cy="25650"/>
            </a:xfrm>
            <a:custGeom>
              <a:rect b="b" l="l" r="r" t="t"/>
              <a:pathLst>
                <a:path extrusionOk="0" h="1026" w="978">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7"/>
            <p:cNvSpPr/>
            <p:nvPr/>
          </p:nvSpPr>
          <p:spPr>
            <a:xfrm>
              <a:off x="5366325" y="3987675"/>
              <a:ext cx="61100" cy="81825"/>
            </a:xfrm>
            <a:custGeom>
              <a:rect b="b" l="l" r="r" t="t"/>
              <a:pathLst>
                <a:path extrusionOk="0" h="3273" w="2444">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7"/>
            <p:cNvSpPr/>
            <p:nvPr/>
          </p:nvSpPr>
          <p:spPr>
            <a:xfrm>
              <a:off x="5594700" y="3987675"/>
              <a:ext cx="61075" cy="81825"/>
            </a:xfrm>
            <a:custGeom>
              <a:rect b="b" l="l" r="r" t="t"/>
              <a:pathLst>
                <a:path extrusionOk="0" h="3273" w="2443">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7"/>
            <p:cNvSpPr/>
            <p:nvPr/>
          </p:nvSpPr>
          <p:spPr>
            <a:xfrm>
              <a:off x="5324825" y="3732450"/>
              <a:ext cx="372475" cy="218600"/>
            </a:xfrm>
            <a:custGeom>
              <a:rect b="b" l="l" r="r" t="t"/>
              <a:pathLst>
                <a:path extrusionOk="0" h="8744" w="14899">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3" name="Google Shape;4813;p77"/>
          <p:cNvSpPr/>
          <p:nvPr/>
        </p:nvSpPr>
        <p:spPr>
          <a:xfrm>
            <a:off x="4768705" y="3182557"/>
            <a:ext cx="392042" cy="392021"/>
          </a:xfrm>
          <a:custGeom>
            <a:rect b="b" l="l" r="r" t="t"/>
            <a:pathLst>
              <a:path extrusionOk="0" h="18757" w="18758">
                <a:moveTo>
                  <a:pt x="10039" y="2467"/>
                </a:moveTo>
                <a:lnTo>
                  <a:pt x="10380" y="2491"/>
                </a:lnTo>
                <a:lnTo>
                  <a:pt x="10674" y="2516"/>
                </a:lnTo>
                <a:lnTo>
                  <a:pt x="10869" y="2540"/>
                </a:lnTo>
                <a:lnTo>
                  <a:pt x="10967" y="2564"/>
                </a:lnTo>
                <a:lnTo>
                  <a:pt x="10991" y="2589"/>
                </a:lnTo>
                <a:lnTo>
                  <a:pt x="10967" y="2638"/>
                </a:lnTo>
                <a:lnTo>
                  <a:pt x="10893" y="2784"/>
                </a:lnTo>
                <a:lnTo>
                  <a:pt x="10771" y="2955"/>
                </a:lnTo>
                <a:lnTo>
                  <a:pt x="10600" y="3151"/>
                </a:lnTo>
                <a:lnTo>
                  <a:pt x="10405" y="3322"/>
                </a:lnTo>
                <a:lnTo>
                  <a:pt x="10209" y="3468"/>
                </a:lnTo>
                <a:lnTo>
                  <a:pt x="10039" y="3590"/>
                </a:lnTo>
                <a:lnTo>
                  <a:pt x="9941" y="3615"/>
                </a:lnTo>
                <a:lnTo>
                  <a:pt x="9843" y="3639"/>
                </a:lnTo>
                <a:lnTo>
                  <a:pt x="9745" y="3663"/>
                </a:lnTo>
                <a:lnTo>
                  <a:pt x="9648" y="3737"/>
                </a:lnTo>
                <a:lnTo>
                  <a:pt x="9550" y="3810"/>
                </a:lnTo>
                <a:lnTo>
                  <a:pt x="9452" y="3883"/>
                </a:lnTo>
                <a:lnTo>
                  <a:pt x="9355" y="3957"/>
                </a:lnTo>
                <a:lnTo>
                  <a:pt x="9257" y="3981"/>
                </a:lnTo>
                <a:lnTo>
                  <a:pt x="9159" y="4005"/>
                </a:lnTo>
                <a:lnTo>
                  <a:pt x="9086" y="4005"/>
                </a:lnTo>
                <a:lnTo>
                  <a:pt x="8988" y="4054"/>
                </a:lnTo>
                <a:lnTo>
                  <a:pt x="8866" y="4128"/>
                </a:lnTo>
                <a:lnTo>
                  <a:pt x="8793" y="4201"/>
                </a:lnTo>
                <a:lnTo>
                  <a:pt x="8695" y="4274"/>
                </a:lnTo>
                <a:lnTo>
                  <a:pt x="8598" y="4323"/>
                </a:lnTo>
                <a:lnTo>
                  <a:pt x="8500" y="4372"/>
                </a:lnTo>
                <a:lnTo>
                  <a:pt x="8304" y="4372"/>
                </a:lnTo>
                <a:lnTo>
                  <a:pt x="8207" y="4323"/>
                </a:lnTo>
                <a:lnTo>
                  <a:pt x="8109" y="4274"/>
                </a:lnTo>
                <a:lnTo>
                  <a:pt x="8036" y="4201"/>
                </a:lnTo>
                <a:lnTo>
                  <a:pt x="7963" y="4103"/>
                </a:lnTo>
                <a:lnTo>
                  <a:pt x="7938" y="4005"/>
                </a:lnTo>
                <a:lnTo>
                  <a:pt x="7963" y="3908"/>
                </a:lnTo>
                <a:lnTo>
                  <a:pt x="8036" y="3810"/>
                </a:lnTo>
                <a:lnTo>
                  <a:pt x="8109" y="3712"/>
                </a:lnTo>
                <a:lnTo>
                  <a:pt x="8158" y="3615"/>
                </a:lnTo>
                <a:lnTo>
                  <a:pt x="8207" y="3517"/>
                </a:lnTo>
                <a:lnTo>
                  <a:pt x="8207" y="3419"/>
                </a:lnTo>
                <a:lnTo>
                  <a:pt x="8182" y="3273"/>
                </a:lnTo>
                <a:lnTo>
                  <a:pt x="8158" y="3199"/>
                </a:lnTo>
                <a:lnTo>
                  <a:pt x="8109" y="3151"/>
                </a:lnTo>
                <a:lnTo>
                  <a:pt x="8060" y="3102"/>
                </a:lnTo>
                <a:lnTo>
                  <a:pt x="7987" y="3077"/>
                </a:lnTo>
                <a:lnTo>
                  <a:pt x="7840" y="3053"/>
                </a:lnTo>
                <a:lnTo>
                  <a:pt x="7669" y="3028"/>
                </a:lnTo>
                <a:lnTo>
                  <a:pt x="7596" y="2980"/>
                </a:lnTo>
                <a:lnTo>
                  <a:pt x="7547" y="2955"/>
                </a:lnTo>
                <a:lnTo>
                  <a:pt x="7523" y="2906"/>
                </a:lnTo>
                <a:lnTo>
                  <a:pt x="7547" y="2833"/>
                </a:lnTo>
                <a:lnTo>
                  <a:pt x="7572" y="2760"/>
                </a:lnTo>
                <a:lnTo>
                  <a:pt x="7645" y="2662"/>
                </a:lnTo>
                <a:lnTo>
                  <a:pt x="7694" y="2638"/>
                </a:lnTo>
                <a:lnTo>
                  <a:pt x="7792" y="2589"/>
                </a:lnTo>
                <a:lnTo>
                  <a:pt x="8036" y="2540"/>
                </a:lnTo>
                <a:lnTo>
                  <a:pt x="8329" y="2491"/>
                </a:lnTo>
                <a:lnTo>
                  <a:pt x="8671" y="2467"/>
                </a:lnTo>
                <a:close/>
                <a:moveTo>
                  <a:pt x="11455" y="4763"/>
                </a:moveTo>
                <a:lnTo>
                  <a:pt x="11528" y="4787"/>
                </a:lnTo>
                <a:lnTo>
                  <a:pt x="11577" y="4811"/>
                </a:lnTo>
                <a:lnTo>
                  <a:pt x="11626" y="4885"/>
                </a:lnTo>
                <a:lnTo>
                  <a:pt x="11650" y="4958"/>
                </a:lnTo>
                <a:lnTo>
                  <a:pt x="11626" y="5031"/>
                </a:lnTo>
                <a:lnTo>
                  <a:pt x="11577" y="5153"/>
                </a:lnTo>
                <a:lnTo>
                  <a:pt x="11528" y="5251"/>
                </a:lnTo>
                <a:lnTo>
                  <a:pt x="11455" y="5324"/>
                </a:lnTo>
                <a:lnTo>
                  <a:pt x="11357" y="5398"/>
                </a:lnTo>
                <a:lnTo>
                  <a:pt x="11260" y="5471"/>
                </a:lnTo>
                <a:lnTo>
                  <a:pt x="11162" y="5520"/>
                </a:lnTo>
                <a:lnTo>
                  <a:pt x="10991" y="5520"/>
                </a:lnTo>
                <a:lnTo>
                  <a:pt x="10942" y="5471"/>
                </a:lnTo>
                <a:lnTo>
                  <a:pt x="10893" y="5398"/>
                </a:lnTo>
                <a:lnTo>
                  <a:pt x="10869" y="5324"/>
                </a:lnTo>
                <a:lnTo>
                  <a:pt x="10893" y="5251"/>
                </a:lnTo>
                <a:lnTo>
                  <a:pt x="10942" y="5153"/>
                </a:lnTo>
                <a:lnTo>
                  <a:pt x="10991" y="5031"/>
                </a:lnTo>
                <a:lnTo>
                  <a:pt x="11064" y="4958"/>
                </a:lnTo>
                <a:lnTo>
                  <a:pt x="11162" y="4885"/>
                </a:lnTo>
                <a:lnTo>
                  <a:pt x="11260" y="4811"/>
                </a:lnTo>
                <a:lnTo>
                  <a:pt x="11357" y="4787"/>
                </a:lnTo>
                <a:lnTo>
                  <a:pt x="11455" y="4763"/>
                </a:lnTo>
                <a:close/>
                <a:moveTo>
                  <a:pt x="16437" y="12260"/>
                </a:moveTo>
                <a:lnTo>
                  <a:pt x="16511" y="12285"/>
                </a:lnTo>
                <a:lnTo>
                  <a:pt x="16535" y="12334"/>
                </a:lnTo>
                <a:lnTo>
                  <a:pt x="16559" y="12407"/>
                </a:lnTo>
                <a:lnTo>
                  <a:pt x="16584" y="12578"/>
                </a:lnTo>
                <a:lnTo>
                  <a:pt x="16584" y="12651"/>
                </a:lnTo>
                <a:lnTo>
                  <a:pt x="16535" y="12749"/>
                </a:lnTo>
                <a:lnTo>
                  <a:pt x="16486" y="12871"/>
                </a:lnTo>
                <a:lnTo>
                  <a:pt x="16413" y="12944"/>
                </a:lnTo>
                <a:lnTo>
                  <a:pt x="16340" y="13042"/>
                </a:lnTo>
                <a:lnTo>
                  <a:pt x="16266" y="13140"/>
                </a:lnTo>
                <a:lnTo>
                  <a:pt x="16218" y="13237"/>
                </a:lnTo>
                <a:lnTo>
                  <a:pt x="16218" y="13335"/>
                </a:lnTo>
                <a:lnTo>
                  <a:pt x="16193" y="13482"/>
                </a:lnTo>
                <a:lnTo>
                  <a:pt x="16144" y="13555"/>
                </a:lnTo>
                <a:lnTo>
                  <a:pt x="16120" y="13628"/>
                </a:lnTo>
                <a:lnTo>
                  <a:pt x="16071" y="13653"/>
                </a:lnTo>
                <a:lnTo>
                  <a:pt x="15973" y="13653"/>
                </a:lnTo>
                <a:lnTo>
                  <a:pt x="15924" y="13628"/>
                </a:lnTo>
                <a:lnTo>
                  <a:pt x="15900" y="13555"/>
                </a:lnTo>
                <a:lnTo>
                  <a:pt x="15851" y="13433"/>
                </a:lnTo>
                <a:lnTo>
                  <a:pt x="15851" y="13286"/>
                </a:lnTo>
                <a:lnTo>
                  <a:pt x="15827" y="13140"/>
                </a:lnTo>
                <a:lnTo>
                  <a:pt x="15851" y="12969"/>
                </a:lnTo>
                <a:lnTo>
                  <a:pt x="15924" y="12798"/>
                </a:lnTo>
                <a:lnTo>
                  <a:pt x="15998" y="12627"/>
                </a:lnTo>
                <a:lnTo>
                  <a:pt x="16120" y="12480"/>
                </a:lnTo>
                <a:lnTo>
                  <a:pt x="16242" y="12383"/>
                </a:lnTo>
                <a:lnTo>
                  <a:pt x="16340" y="12309"/>
                </a:lnTo>
                <a:lnTo>
                  <a:pt x="16437" y="12260"/>
                </a:lnTo>
                <a:close/>
                <a:moveTo>
                  <a:pt x="13922" y="3615"/>
                </a:moveTo>
                <a:lnTo>
                  <a:pt x="14239" y="3639"/>
                </a:lnTo>
                <a:lnTo>
                  <a:pt x="14483" y="3639"/>
                </a:lnTo>
                <a:lnTo>
                  <a:pt x="14679" y="3688"/>
                </a:lnTo>
                <a:lnTo>
                  <a:pt x="14777" y="3712"/>
                </a:lnTo>
                <a:lnTo>
                  <a:pt x="14825" y="3737"/>
                </a:lnTo>
                <a:lnTo>
                  <a:pt x="14874" y="3761"/>
                </a:lnTo>
                <a:lnTo>
                  <a:pt x="14923" y="3737"/>
                </a:lnTo>
                <a:lnTo>
                  <a:pt x="14972" y="3712"/>
                </a:lnTo>
                <a:lnTo>
                  <a:pt x="15045" y="3688"/>
                </a:lnTo>
                <a:lnTo>
                  <a:pt x="15143" y="3663"/>
                </a:lnTo>
                <a:lnTo>
                  <a:pt x="15485" y="3639"/>
                </a:lnTo>
                <a:lnTo>
                  <a:pt x="15900" y="4103"/>
                </a:lnTo>
                <a:lnTo>
                  <a:pt x="16291" y="4616"/>
                </a:lnTo>
                <a:lnTo>
                  <a:pt x="16633" y="5153"/>
                </a:lnTo>
                <a:lnTo>
                  <a:pt x="16926" y="5715"/>
                </a:lnTo>
                <a:lnTo>
                  <a:pt x="17194" y="6301"/>
                </a:lnTo>
                <a:lnTo>
                  <a:pt x="17390" y="6912"/>
                </a:lnTo>
                <a:lnTo>
                  <a:pt x="17561" y="7547"/>
                </a:lnTo>
                <a:lnTo>
                  <a:pt x="17683" y="8182"/>
                </a:lnTo>
                <a:lnTo>
                  <a:pt x="17414" y="8157"/>
                </a:lnTo>
                <a:lnTo>
                  <a:pt x="17317" y="8133"/>
                </a:lnTo>
                <a:lnTo>
                  <a:pt x="17268" y="8084"/>
                </a:lnTo>
                <a:lnTo>
                  <a:pt x="17219" y="8060"/>
                </a:lnTo>
                <a:lnTo>
                  <a:pt x="17146" y="8035"/>
                </a:lnTo>
                <a:lnTo>
                  <a:pt x="16975" y="8011"/>
                </a:lnTo>
                <a:lnTo>
                  <a:pt x="16877" y="7986"/>
                </a:lnTo>
                <a:lnTo>
                  <a:pt x="16779" y="7938"/>
                </a:lnTo>
                <a:lnTo>
                  <a:pt x="16682" y="7889"/>
                </a:lnTo>
                <a:lnTo>
                  <a:pt x="16584" y="7815"/>
                </a:lnTo>
                <a:lnTo>
                  <a:pt x="16511" y="7742"/>
                </a:lnTo>
                <a:lnTo>
                  <a:pt x="16437" y="7693"/>
                </a:lnTo>
                <a:lnTo>
                  <a:pt x="16364" y="7693"/>
                </a:lnTo>
                <a:lnTo>
                  <a:pt x="16315" y="7718"/>
                </a:lnTo>
                <a:lnTo>
                  <a:pt x="16291" y="7767"/>
                </a:lnTo>
                <a:lnTo>
                  <a:pt x="16291" y="7840"/>
                </a:lnTo>
                <a:lnTo>
                  <a:pt x="16340" y="7913"/>
                </a:lnTo>
                <a:lnTo>
                  <a:pt x="16413" y="8011"/>
                </a:lnTo>
                <a:lnTo>
                  <a:pt x="16486" y="8084"/>
                </a:lnTo>
                <a:lnTo>
                  <a:pt x="16584" y="8133"/>
                </a:lnTo>
                <a:lnTo>
                  <a:pt x="16706" y="8182"/>
                </a:lnTo>
                <a:lnTo>
                  <a:pt x="16779" y="8182"/>
                </a:lnTo>
                <a:lnTo>
                  <a:pt x="16877" y="8206"/>
                </a:lnTo>
                <a:lnTo>
                  <a:pt x="16975" y="8255"/>
                </a:lnTo>
                <a:lnTo>
                  <a:pt x="17072" y="8304"/>
                </a:lnTo>
                <a:lnTo>
                  <a:pt x="17170" y="8377"/>
                </a:lnTo>
                <a:lnTo>
                  <a:pt x="17194" y="8426"/>
                </a:lnTo>
                <a:lnTo>
                  <a:pt x="17219" y="8475"/>
                </a:lnTo>
                <a:lnTo>
                  <a:pt x="17194" y="8621"/>
                </a:lnTo>
                <a:lnTo>
                  <a:pt x="17097" y="8792"/>
                </a:lnTo>
                <a:lnTo>
                  <a:pt x="16975" y="8963"/>
                </a:lnTo>
                <a:lnTo>
                  <a:pt x="16804" y="9110"/>
                </a:lnTo>
                <a:lnTo>
                  <a:pt x="16657" y="9232"/>
                </a:lnTo>
                <a:lnTo>
                  <a:pt x="16511" y="9305"/>
                </a:lnTo>
                <a:lnTo>
                  <a:pt x="16413" y="9330"/>
                </a:lnTo>
                <a:lnTo>
                  <a:pt x="16242" y="9354"/>
                </a:lnTo>
                <a:lnTo>
                  <a:pt x="16169" y="9378"/>
                </a:lnTo>
                <a:lnTo>
                  <a:pt x="16120" y="9427"/>
                </a:lnTo>
                <a:lnTo>
                  <a:pt x="16071" y="9452"/>
                </a:lnTo>
                <a:lnTo>
                  <a:pt x="16022" y="9476"/>
                </a:lnTo>
                <a:lnTo>
                  <a:pt x="15973" y="9452"/>
                </a:lnTo>
                <a:lnTo>
                  <a:pt x="15924" y="9427"/>
                </a:lnTo>
                <a:lnTo>
                  <a:pt x="15900" y="9378"/>
                </a:lnTo>
                <a:lnTo>
                  <a:pt x="15851" y="9305"/>
                </a:lnTo>
                <a:lnTo>
                  <a:pt x="15827" y="9134"/>
                </a:lnTo>
                <a:lnTo>
                  <a:pt x="15802" y="9037"/>
                </a:lnTo>
                <a:lnTo>
                  <a:pt x="15729" y="8890"/>
                </a:lnTo>
                <a:lnTo>
                  <a:pt x="15607" y="8743"/>
                </a:lnTo>
                <a:lnTo>
                  <a:pt x="15460" y="8573"/>
                </a:lnTo>
                <a:lnTo>
                  <a:pt x="15314" y="8402"/>
                </a:lnTo>
                <a:lnTo>
                  <a:pt x="15192" y="8255"/>
                </a:lnTo>
                <a:lnTo>
                  <a:pt x="15094" y="8108"/>
                </a:lnTo>
                <a:lnTo>
                  <a:pt x="15070" y="8011"/>
                </a:lnTo>
                <a:lnTo>
                  <a:pt x="15070" y="7938"/>
                </a:lnTo>
                <a:lnTo>
                  <a:pt x="15045" y="7889"/>
                </a:lnTo>
                <a:lnTo>
                  <a:pt x="15021" y="7889"/>
                </a:lnTo>
                <a:lnTo>
                  <a:pt x="14972" y="7913"/>
                </a:lnTo>
                <a:lnTo>
                  <a:pt x="14948" y="7962"/>
                </a:lnTo>
                <a:lnTo>
                  <a:pt x="14899" y="8035"/>
                </a:lnTo>
                <a:lnTo>
                  <a:pt x="14874" y="8182"/>
                </a:lnTo>
                <a:lnTo>
                  <a:pt x="14899" y="8279"/>
                </a:lnTo>
                <a:lnTo>
                  <a:pt x="14972" y="8402"/>
                </a:lnTo>
                <a:lnTo>
                  <a:pt x="15045" y="8548"/>
                </a:lnTo>
                <a:lnTo>
                  <a:pt x="15167" y="8670"/>
                </a:lnTo>
                <a:lnTo>
                  <a:pt x="15265" y="8792"/>
                </a:lnTo>
                <a:lnTo>
                  <a:pt x="15363" y="8914"/>
                </a:lnTo>
                <a:lnTo>
                  <a:pt x="15436" y="9037"/>
                </a:lnTo>
                <a:lnTo>
                  <a:pt x="15460" y="9134"/>
                </a:lnTo>
                <a:lnTo>
                  <a:pt x="15460" y="9232"/>
                </a:lnTo>
                <a:lnTo>
                  <a:pt x="15509" y="9330"/>
                </a:lnTo>
                <a:lnTo>
                  <a:pt x="15558" y="9427"/>
                </a:lnTo>
                <a:lnTo>
                  <a:pt x="15631" y="9525"/>
                </a:lnTo>
                <a:lnTo>
                  <a:pt x="15753" y="9598"/>
                </a:lnTo>
                <a:lnTo>
                  <a:pt x="15900" y="9647"/>
                </a:lnTo>
                <a:lnTo>
                  <a:pt x="16047" y="9696"/>
                </a:lnTo>
                <a:lnTo>
                  <a:pt x="16218" y="9720"/>
                </a:lnTo>
                <a:lnTo>
                  <a:pt x="16364" y="9720"/>
                </a:lnTo>
                <a:lnTo>
                  <a:pt x="16486" y="9769"/>
                </a:lnTo>
                <a:lnTo>
                  <a:pt x="16559" y="9818"/>
                </a:lnTo>
                <a:lnTo>
                  <a:pt x="16584" y="9867"/>
                </a:lnTo>
                <a:lnTo>
                  <a:pt x="16584" y="9916"/>
                </a:lnTo>
                <a:lnTo>
                  <a:pt x="16559" y="10013"/>
                </a:lnTo>
                <a:lnTo>
                  <a:pt x="16437" y="10209"/>
                </a:lnTo>
                <a:lnTo>
                  <a:pt x="16242" y="10429"/>
                </a:lnTo>
                <a:lnTo>
                  <a:pt x="16022" y="10673"/>
                </a:lnTo>
                <a:lnTo>
                  <a:pt x="15802" y="10917"/>
                </a:lnTo>
                <a:lnTo>
                  <a:pt x="15631" y="11186"/>
                </a:lnTo>
                <a:lnTo>
                  <a:pt x="15485" y="11430"/>
                </a:lnTo>
                <a:lnTo>
                  <a:pt x="15460" y="11528"/>
                </a:lnTo>
                <a:lnTo>
                  <a:pt x="15460" y="11625"/>
                </a:lnTo>
                <a:lnTo>
                  <a:pt x="15460" y="11772"/>
                </a:lnTo>
                <a:lnTo>
                  <a:pt x="15485" y="11918"/>
                </a:lnTo>
                <a:lnTo>
                  <a:pt x="15509" y="12016"/>
                </a:lnTo>
                <a:lnTo>
                  <a:pt x="15558" y="12089"/>
                </a:lnTo>
                <a:lnTo>
                  <a:pt x="15583" y="12138"/>
                </a:lnTo>
                <a:lnTo>
                  <a:pt x="15607" y="12212"/>
                </a:lnTo>
                <a:lnTo>
                  <a:pt x="15631" y="12383"/>
                </a:lnTo>
                <a:lnTo>
                  <a:pt x="15607" y="12480"/>
                </a:lnTo>
                <a:lnTo>
                  <a:pt x="15509" y="12651"/>
                </a:lnTo>
                <a:lnTo>
                  <a:pt x="15363" y="12847"/>
                </a:lnTo>
                <a:lnTo>
                  <a:pt x="15167" y="13042"/>
                </a:lnTo>
                <a:lnTo>
                  <a:pt x="14972" y="13237"/>
                </a:lnTo>
                <a:lnTo>
                  <a:pt x="14825" y="13433"/>
                </a:lnTo>
                <a:lnTo>
                  <a:pt x="14728" y="13604"/>
                </a:lnTo>
                <a:lnTo>
                  <a:pt x="14679" y="13701"/>
                </a:lnTo>
                <a:lnTo>
                  <a:pt x="14654" y="13823"/>
                </a:lnTo>
                <a:lnTo>
                  <a:pt x="14581" y="13970"/>
                </a:lnTo>
                <a:lnTo>
                  <a:pt x="14459" y="14117"/>
                </a:lnTo>
                <a:lnTo>
                  <a:pt x="14313" y="14288"/>
                </a:lnTo>
                <a:lnTo>
                  <a:pt x="14142" y="14434"/>
                </a:lnTo>
                <a:lnTo>
                  <a:pt x="13995" y="14556"/>
                </a:lnTo>
                <a:lnTo>
                  <a:pt x="13848" y="14629"/>
                </a:lnTo>
                <a:lnTo>
                  <a:pt x="13726" y="14654"/>
                </a:lnTo>
                <a:lnTo>
                  <a:pt x="13653" y="14654"/>
                </a:lnTo>
                <a:lnTo>
                  <a:pt x="13555" y="14605"/>
                </a:lnTo>
                <a:lnTo>
                  <a:pt x="13458" y="14556"/>
                </a:lnTo>
                <a:lnTo>
                  <a:pt x="13360" y="14483"/>
                </a:lnTo>
                <a:lnTo>
                  <a:pt x="13287" y="14385"/>
                </a:lnTo>
                <a:lnTo>
                  <a:pt x="13213" y="14288"/>
                </a:lnTo>
                <a:lnTo>
                  <a:pt x="13189" y="14190"/>
                </a:lnTo>
                <a:lnTo>
                  <a:pt x="13165" y="14092"/>
                </a:lnTo>
                <a:lnTo>
                  <a:pt x="13140" y="13921"/>
                </a:lnTo>
                <a:lnTo>
                  <a:pt x="13116" y="13848"/>
                </a:lnTo>
                <a:lnTo>
                  <a:pt x="13067" y="13799"/>
                </a:lnTo>
                <a:lnTo>
                  <a:pt x="13043" y="13750"/>
                </a:lnTo>
                <a:lnTo>
                  <a:pt x="12994" y="13677"/>
                </a:lnTo>
                <a:lnTo>
                  <a:pt x="12969" y="13530"/>
                </a:lnTo>
                <a:lnTo>
                  <a:pt x="12945" y="13359"/>
                </a:lnTo>
                <a:lnTo>
                  <a:pt x="12920" y="13286"/>
                </a:lnTo>
                <a:lnTo>
                  <a:pt x="12872" y="13237"/>
                </a:lnTo>
                <a:lnTo>
                  <a:pt x="12847" y="13164"/>
                </a:lnTo>
                <a:lnTo>
                  <a:pt x="12823" y="13066"/>
                </a:lnTo>
                <a:lnTo>
                  <a:pt x="12798" y="12920"/>
                </a:lnTo>
                <a:lnTo>
                  <a:pt x="12774" y="12749"/>
                </a:lnTo>
                <a:lnTo>
                  <a:pt x="12798" y="12602"/>
                </a:lnTo>
                <a:lnTo>
                  <a:pt x="12823" y="12456"/>
                </a:lnTo>
                <a:lnTo>
                  <a:pt x="12847" y="12358"/>
                </a:lnTo>
                <a:lnTo>
                  <a:pt x="12872" y="12285"/>
                </a:lnTo>
                <a:lnTo>
                  <a:pt x="12920" y="12236"/>
                </a:lnTo>
                <a:lnTo>
                  <a:pt x="12945" y="12163"/>
                </a:lnTo>
                <a:lnTo>
                  <a:pt x="12969" y="11992"/>
                </a:lnTo>
                <a:lnTo>
                  <a:pt x="12945" y="11894"/>
                </a:lnTo>
                <a:lnTo>
                  <a:pt x="12896" y="11772"/>
                </a:lnTo>
                <a:lnTo>
                  <a:pt x="12798" y="11650"/>
                </a:lnTo>
                <a:lnTo>
                  <a:pt x="12701" y="11528"/>
                </a:lnTo>
                <a:lnTo>
                  <a:pt x="12578" y="11381"/>
                </a:lnTo>
                <a:lnTo>
                  <a:pt x="12481" y="11210"/>
                </a:lnTo>
                <a:lnTo>
                  <a:pt x="12432" y="11015"/>
                </a:lnTo>
                <a:lnTo>
                  <a:pt x="12408" y="10844"/>
                </a:lnTo>
                <a:lnTo>
                  <a:pt x="12408" y="10697"/>
                </a:lnTo>
                <a:lnTo>
                  <a:pt x="12383" y="10551"/>
                </a:lnTo>
                <a:lnTo>
                  <a:pt x="12334" y="10453"/>
                </a:lnTo>
                <a:lnTo>
                  <a:pt x="12310" y="10380"/>
                </a:lnTo>
                <a:lnTo>
                  <a:pt x="12261" y="10331"/>
                </a:lnTo>
                <a:lnTo>
                  <a:pt x="12188" y="10307"/>
                </a:lnTo>
                <a:lnTo>
                  <a:pt x="12017" y="10282"/>
                </a:lnTo>
                <a:lnTo>
                  <a:pt x="11870" y="10307"/>
                </a:lnTo>
                <a:lnTo>
                  <a:pt x="11797" y="10331"/>
                </a:lnTo>
                <a:lnTo>
                  <a:pt x="11748" y="10380"/>
                </a:lnTo>
                <a:lnTo>
                  <a:pt x="11675" y="10429"/>
                </a:lnTo>
                <a:lnTo>
                  <a:pt x="11553" y="10453"/>
                </a:lnTo>
                <a:lnTo>
                  <a:pt x="11406" y="10478"/>
                </a:lnTo>
                <a:lnTo>
                  <a:pt x="11260" y="10478"/>
                </a:lnTo>
                <a:lnTo>
                  <a:pt x="11089" y="10453"/>
                </a:lnTo>
                <a:lnTo>
                  <a:pt x="10893" y="10355"/>
                </a:lnTo>
                <a:lnTo>
                  <a:pt x="10674" y="10233"/>
                </a:lnTo>
                <a:lnTo>
                  <a:pt x="10503" y="10087"/>
                </a:lnTo>
                <a:lnTo>
                  <a:pt x="10429" y="10013"/>
                </a:lnTo>
                <a:lnTo>
                  <a:pt x="10356" y="9891"/>
                </a:lnTo>
                <a:lnTo>
                  <a:pt x="10234" y="9598"/>
                </a:lnTo>
                <a:lnTo>
                  <a:pt x="10161" y="9281"/>
                </a:lnTo>
                <a:lnTo>
                  <a:pt x="10112" y="8963"/>
                </a:lnTo>
                <a:lnTo>
                  <a:pt x="10136" y="8792"/>
                </a:lnTo>
                <a:lnTo>
                  <a:pt x="10161" y="8621"/>
                </a:lnTo>
                <a:lnTo>
                  <a:pt x="10258" y="8279"/>
                </a:lnTo>
                <a:lnTo>
                  <a:pt x="10332" y="8108"/>
                </a:lnTo>
                <a:lnTo>
                  <a:pt x="10405" y="7962"/>
                </a:lnTo>
                <a:lnTo>
                  <a:pt x="10503" y="7815"/>
                </a:lnTo>
                <a:lnTo>
                  <a:pt x="10600" y="7718"/>
                </a:lnTo>
                <a:lnTo>
                  <a:pt x="10796" y="7522"/>
                </a:lnTo>
                <a:lnTo>
                  <a:pt x="10991" y="7376"/>
                </a:lnTo>
                <a:lnTo>
                  <a:pt x="11162" y="7278"/>
                </a:lnTo>
                <a:lnTo>
                  <a:pt x="11260" y="7229"/>
                </a:lnTo>
                <a:lnTo>
                  <a:pt x="11431" y="7205"/>
                </a:lnTo>
                <a:lnTo>
                  <a:pt x="11504" y="7180"/>
                </a:lnTo>
                <a:lnTo>
                  <a:pt x="11553" y="7132"/>
                </a:lnTo>
                <a:lnTo>
                  <a:pt x="11626" y="7107"/>
                </a:lnTo>
                <a:lnTo>
                  <a:pt x="11724" y="7083"/>
                </a:lnTo>
                <a:lnTo>
                  <a:pt x="11870" y="7058"/>
                </a:lnTo>
                <a:lnTo>
                  <a:pt x="12188" y="7058"/>
                </a:lnTo>
                <a:lnTo>
                  <a:pt x="12359" y="7107"/>
                </a:lnTo>
                <a:lnTo>
                  <a:pt x="12481" y="7156"/>
                </a:lnTo>
                <a:lnTo>
                  <a:pt x="12603" y="7229"/>
                </a:lnTo>
                <a:lnTo>
                  <a:pt x="12676" y="7303"/>
                </a:lnTo>
                <a:lnTo>
                  <a:pt x="12774" y="7376"/>
                </a:lnTo>
                <a:lnTo>
                  <a:pt x="12896" y="7425"/>
                </a:lnTo>
                <a:lnTo>
                  <a:pt x="12969" y="7425"/>
                </a:lnTo>
                <a:lnTo>
                  <a:pt x="13140" y="7449"/>
                </a:lnTo>
                <a:lnTo>
                  <a:pt x="13213" y="7498"/>
                </a:lnTo>
                <a:lnTo>
                  <a:pt x="13262" y="7522"/>
                </a:lnTo>
                <a:lnTo>
                  <a:pt x="13311" y="7547"/>
                </a:lnTo>
                <a:lnTo>
                  <a:pt x="13360" y="7571"/>
                </a:lnTo>
                <a:lnTo>
                  <a:pt x="13409" y="7547"/>
                </a:lnTo>
                <a:lnTo>
                  <a:pt x="13458" y="7522"/>
                </a:lnTo>
                <a:lnTo>
                  <a:pt x="13507" y="7498"/>
                </a:lnTo>
                <a:lnTo>
                  <a:pt x="13580" y="7449"/>
                </a:lnTo>
                <a:lnTo>
                  <a:pt x="13726" y="7425"/>
                </a:lnTo>
                <a:lnTo>
                  <a:pt x="13897" y="7449"/>
                </a:lnTo>
                <a:lnTo>
                  <a:pt x="13971" y="7498"/>
                </a:lnTo>
                <a:lnTo>
                  <a:pt x="14019" y="7522"/>
                </a:lnTo>
                <a:lnTo>
                  <a:pt x="14093" y="7571"/>
                </a:lnTo>
                <a:lnTo>
                  <a:pt x="14190" y="7596"/>
                </a:lnTo>
                <a:lnTo>
                  <a:pt x="14337" y="7620"/>
                </a:lnTo>
                <a:lnTo>
                  <a:pt x="14654" y="7620"/>
                </a:lnTo>
                <a:lnTo>
                  <a:pt x="14801" y="7596"/>
                </a:lnTo>
                <a:lnTo>
                  <a:pt x="14899" y="7571"/>
                </a:lnTo>
                <a:lnTo>
                  <a:pt x="14972" y="7522"/>
                </a:lnTo>
                <a:lnTo>
                  <a:pt x="15021" y="7473"/>
                </a:lnTo>
                <a:lnTo>
                  <a:pt x="15045" y="7400"/>
                </a:lnTo>
                <a:lnTo>
                  <a:pt x="15070" y="7229"/>
                </a:lnTo>
                <a:lnTo>
                  <a:pt x="15070" y="7205"/>
                </a:lnTo>
                <a:lnTo>
                  <a:pt x="15045" y="7156"/>
                </a:lnTo>
                <a:lnTo>
                  <a:pt x="14948" y="7107"/>
                </a:lnTo>
                <a:lnTo>
                  <a:pt x="14825" y="7058"/>
                </a:lnTo>
                <a:lnTo>
                  <a:pt x="14679" y="7058"/>
                </a:lnTo>
                <a:lnTo>
                  <a:pt x="14532" y="7034"/>
                </a:lnTo>
                <a:lnTo>
                  <a:pt x="14361" y="6985"/>
                </a:lnTo>
                <a:lnTo>
                  <a:pt x="14215" y="6936"/>
                </a:lnTo>
                <a:lnTo>
                  <a:pt x="14117" y="6863"/>
                </a:lnTo>
                <a:lnTo>
                  <a:pt x="14019" y="6790"/>
                </a:lnTo>
                <a:lnTo>
                  <a:pt x="13922" y="6716"/>
                </a:lnTo>
                <a:lnTo>
                  <a:pt x="13824" y="6692"/>
                </a:lnTo>
                <a:lnTo>
                  <a:pt x="13726" y="6668"/>
                </a:lnTo>
                <a:lnTo>
                  <a:pt x="13653" y="6643"/>
                </a:lnTo>
                <a:lnTo>
                  <a:pt x="13555" y="6619"/>
                </a:lnTo>
                <a:lnTo>
                  <a:pt x="13458" y="6545"/>
                </a:lnTo>
                <a:lnTo>
                  <a:pt x="13360" y="6472"/>
                </a:lnTo>
                <a:lnTo>
                  <a:pt x="13287" y="6399"/>
                </a:lnTo>
                <a:lnTo>
                  <a:pt x="13189" y="6374"/>
                </a:lnTo>
                <a:lnTo>
                  <a:pt x="13116" y="6350"/>
                </a:lnTo>
                <a:lnTo>
                  <a:pt x="13067" y="6374"/>
                </a:lnTo>
                <a:lnTo>
                  <a:pt x="13018" y="6399"/>
                </a:lnTo>
                <a:lnTo>
                  <a:pt x="12945" y="6399"/>
                </a:lnTo>
                <a:lnTo>
                  <a:pt x="12872" y="6350"/>
                </a:lnTo>
                <a:lnTo>
                  <a:pt x="12774" y="6277"/>
                </a:lnTo>
                <a:lnTo>
                  <a:pt x="12701" y="6228"/>
                </a:lnTo>
                <a:lnTo>
                  <a:pt x="12627" y="6179"/>
                </a:lnTo>
                <a:lnTo>
                  <a:pt x="12505" y="6179"/>
                </a:lnTo>
                <a:lnTo>
                  <a:pt x="12456" y="6228"/>
                </a:lnTo>
                <a:lnTo>
                  <a:pt x="12383" y="6252"/>
                </a:lnTo>
                <a:lnTo>
                  <a:pt x="12212" y="6277"/>
                </a:lnTo>
                <a:lnTo>
                  <a:pt x="12114" y="6326"/>
                </a:lnTo>
                <a:lnTo>
                  <a:pt x="11968" y="6399"/>
                </a:lnTo>
                <a:lnTo>
                  <a:pt x="11797" y="6521"/>
                </a:lnTo>
                <a:lnTo>
                  <a:pt x="11650" y="6668"/>
                </a:lnTo>
                <a:lnTo>
                  <a:pt x="11479" y="6814"/>
                </a:lnTo>
                <a:lnTo>
                  <a:pt x="11309" y="6936"/>
                </a:lnTo>
                <a:lnTo>
                  <a:pt x="11186" y="7009"/>
                </a:lnTo>
                <a:lnTo>
                  <a:pt x="11064" y="7058"/>
                </a:lnTo>
                <a:lnTo>
                  <a:pt x="10918" y="7009"/>
                </a:lnTo>
                <a:lnTo>
                  <a:pt x="10844" y="6985"/>
                </a:lnTo>
                <a:lnTo>
                  <a:pt x="10796" y="6961"/>
                </a:lnTo>
                <a:lnTo>
                  <a:pt x="10747" y="6912"/>
                </a:lnTo>
                <a:lnTo>
                  <a:pt x="10722" y="6838"/>
                </a:lnTo>
                <a:lnTo>
                  <a:pt x="10698" y="6668"/>
                </a:lnTo>
                <a:lnTo>
                  <a:pt x="10722" y="6497"/>
                </a:lnTo>
                <a:lnTo>
                  <a:pt x="10747" y="6423"/>
                </a:lnTo>
                <a:lnTo>
                  <a:pt x="10796" y="6374"/>
                </a:lnTo>
                <a:lnTo>
                  <a:pt x="10844" y="6350"/>
                </a:lnTo>
                <a:lnTo>
                  <a:pt x="10967" y="6326"/>
                </a:lnTo>
                <a:lnTo>
                  <a:pt x="11113" y="6301"/>
                </a:lnTo>
                <a:lnTo>
                  <a:pt x="11260" y="6277"/>
                </a:lnTo>
                <a:lnTo>
                  <a:pt x="11406" y="6277"/>
                </a:lnTo>
                <a:lnTo>
                  <a:pt x="11528" y="6228"/>
                </a:lnTo>
                <a:lnTo>
                  <a:pt x="11602" y="6179"/>
                </a:lnTo>
                <a:lnTo>
                  <a:pt x="11626" y="6130"/>
                </a:lnTo>
                <a:lnTo>
                  <a:pt x="11650" y="6106"/>
                </a:lnTo>
                <a:lnTo>
                  <a:pt x="11602" y="5935"/>
                </a:lnTo>
                <a:lnTo>
                  <a:pt x="11577" y="5862"/>
                </a:lnTo>
                <a:lnTo>
                  <a:pt x="11553" y="5813"/>
                </a:lnTo>
                <a:lnTo>
                  <a:pt x="11504" y="5764"/>
                </a:lnTo>
                <a:lnTo>
                  <a:pt x="11504" y="5715"/>
                </a:lnTo>
                <a:lnTo>
                  <a:pt x="11504" y="5666"/>
                </a:lnTo>
                <a:lnTo>
                  <a:pt x="11553" y="5617"/>
                </a:lnTo>
                <a:lnTo>
                  <a:pt x="11602" y="5593"/>
                </a:lnTo>
                <a:lnTo>
                  <a:pt x="11675" y="5544"/>
                </a:lnTo>
                <a:lnTo>
                  <a:pt x="11821" y="5520"/>
                </a:lnTo>
                <a:lnTo>
                  <a:pt x="11919" y="5520"/>
                </a:lnTo>
                <a:lnTo>
                  <a:pt x="12017" y="5471"/>
                </a:lnTo>
                <a:lnTo>
                  <a:pt x="12114" y="5398"/>
                </a:lnTo>
                <a:lnTo>
                  <a:pt x="12212" y="5324"/>
                </a:lnTo>
                <a:lnTo>
                  <a:pt x="12285" y="5251"/>
                </a:lnTo>
                <a:lnTo>
                  <a:pt x="12359" y="5153"/>
                </a:lnTo>
                <a:lnTo>
                  <a:pt x="12383" y="5031"/>
                </a:lnTo>
                <a:lnTo>
                  <a:pt x="12408" y="4958"/>
                </a:lnTo>
                <a:lnTo>
                  <a:pt x="12383" y="4787"/>
                </a:lnTo>
                <a:lnTo>
                  <a:pt x="12334" y="4714"/>
                </a:lnTo>
                <a:lnTo>
                  <a:pt x="12310" y="4665"/>
                </a:lnTo>
                <a:lnTo>
                  <a:pt x="12310" y="4640"/>
                </a:lnTo>
                <a:lnTo>
                  <a:pt x="12310" y="4592"/>
                </a:lnTo>
                <a:lnTo>
                  <a:pt x="12383" y="4469"/>
                </a:lnTo>
                <a:lnTo>
                  <a:pt x="12505" y="4298"/>
                </a:lnTo>
                <a:lnTo>
                  <a:pt x="12701" y="4103"/>
                </a:lnTo>
                <a:lnTo>
                  <a:pt x="12798" y="4005"/>
                </a:lnTo>
                <a:lnTo>
                  <a:pt x="12945" y="3908"/>
                </a:lnTo>
                <a:lnTo>
                  <a:pt x="13091" y="3834"/>
                </a:lnTo>
                <a:lnTo>
                  <a:pt x="13262" y="3761"/>
                </a:lnTo>
                <a:lnTo>
                  <a:pt x="13604" y="3663"/>
                </a:lnTo>
                <a:lnTo>
                  <a:pt x="13775" y="3639"/>
                </a:lnTo>
                <a:lnTo>
                  <a:pt x="13922" y="3615"/>
                </a:lnTo>
                <a:close/>
                <a:moveTo>
                  <a:pt x="6888" y="2467"/>
                </a:moveTo>
                <a:lnTo>
                  <a:pt x="6986" y="2491"/>
                </a:lnTo>
                <a:lnTo>
                  <a:pt x="7083" y="2516"/>
                </a:lnTo>
                <a:lnTo>
                  <a:pt x="7132" y="2540"/>
                </a:lnTo>
                <a:lnTo>
                  <a:pt x="7181" y="2589"/>
                </a:lnTo>
                <a:lnTo>
                  <a:pt x="7181" y="2638"/>
                </a:lnTo>
                <a:lnTo>
                  <a:pt x="7181" y="2711"/>
                </a:lnTo>
                <a:lnTo>
                  <a:pt x="7132" y="2784"/>
                </a:lnTo>
                <a:lnTo>
                  <a:pt x="7083" y="2858"/>
                </a:lnTo>
                <a:lnTo>
                  <a:pt x="6937" y="3028"/>
                </a:lnTo>
                <a:lnTo>
                  <a:pt x="6864" y="3175"/>
                </a:lnTo>
                <a:lnTo>
                  <a:pt x="6839" y="3322"/>
                </a:lnTo>
                <a:lnTo>
                  <a:pt x="6864" y="3395"/>
                </a:lnTo>
                <a:lnTo>
                  <a:pt x="6888" y="3419"/>
                </a:lnTo>
                <a:lnTo>
                  <a:pt x="6961" y="3517"/>
                </a:lnTo>
                <a:lnTo>
                  <a:pt x="7010" y="3615"/>
                </a:lnTo>
                <a:lnTo>
                  <a:pt x="7059" y="3712"/>
                </a:lnTo>
                <a:lnTo>
                  <a:pt x="7083" y="3810"/>
                </a:lnTo>
                <a:lnTo>
                  <a:pt x="7059" y="3908"/>
                </a:lnTo>
                <a:lnTo>
                  <a:pt x="7010" y="4005"/>
                </a:lnTo>
                <a:lnTo>
                  <a:pt x="6961" y="4103"/>
                </a:lnTo>
                <a:lnTo>
                  <a:pt x="6888" y="4201"/>
                </a:lnTo>
                <a:lnTo>
                  <a:pt x="6839" y="4225"/>
                </a:lnTo>
                <a:lnTo>
                  <a:pt x="6644" y="4225"/>
                </a:lnTo>
                <a:lnTo>
                  <a:pt x="6473" y="4128"/>
                </a:lnTo>
                <a:lnTo>
                  <a:pt x="6302" y="4005"/>
                </a:lnTo>
                <a:lnTo>
                  <a:pt x="6155" y="3859"/>
                </a:lnTo>
                <a:lnTo>
                  <a:pt x="5984" y="3786"/>
                </a:lnTo>
                <a:lnTo>
                  <a:pt x="5838" y="3761"/>
                </a:lnTo>
                <a:lnTo>
                  <a:pt x="5789" y="3786"/>
                </a:lnTo>
                <a:lnTo>
                  <a:pt x="5740" y="3810"/>
                </a:lnTo>
                <a:lnTo>
                  <a:pt x="5642" y="3883"/>
                </a:lnTo>
                <a:lnTo>
                  <a:pt x="5545" y="3957"/>
                </a:lnTo>
                <a:lnTo>
                  <a:pt x="5447" y="3981"/>
                </a:lnTo>
                <a:lnTo>
                  <a:pt x="5349" y="4005"/>
                </a:lnTo>
                <a:lnTo>
                  <a:pt x="5203" y="4030"/>
                </a:lnTo>
                <a:lnTo>
                  <a:pt x="5129" y="4054"/>
                </a:lnTo>
                <a:lnTo>
                  <a:pt x="5081" y="4103"/>
                </a:lnTo>
                <a:lnTo>
                  <a:pt x="5032" y="4128"/>
                </a:lnTo>
                <a:lnTo>
                  <a:pt x="4959" y="4152"/>
                </a:lnTo>
                <a:lnTo>
                  <a:pt x="4788" y="4201"/>
                </a:lnTo>
                <a:lnTo>
                  <a:pt x="4690" y="4201"/>
                </a:lnTo>
                <a:lnTo>
                  <a:pt x="4592" y="4250"/>
                </a:lnTo>
                <a:lnTo>
                  <a:pt x="4494" y="4298"/>
                </a:lnTo>
                <a:lnTo>
                  <a:pt x="4397" y="4372"/>
                </a:lnTo>
                <a:lnTo>
                  <a:pt x="4372" y="4421"/>
                </a:lnTo>
                <a:lnTo>
                  <a:pt x="4372" y="4494"/>
                </a:lnTo>
                <a:lnTo>
                  <a:pt x="4372" y="4616"/>
                </a:lnTo>
                <a:lnTo>
                  <a:pt x="4470" y="4787"/>
                </a:lnTo>
                <a:lnTo>
                  <a:pt x="4592" y="4958"/>
                </a:lnTo>
                <a:lnTo>
                  <a:pt x="4690" y="5031"/>
                </a:lnTo>
                <a:lnTo>
                  <a:pt x="4788" y="5056"/>
                </a:lnTo>
                <a:lnTo>
                  <a:pt x="4885" y="5080"/>
                </a:lnTo>
                <a:lnTo>
                  <a:pt x="5007" y="5080"/>
                </a:lnTo>
                <a:lnTo>
                  <a:pt x="5129" y="5056"/>
                </a:lnTo>
                <a:lnTo>
                  <a:pt x="5227" y="5007"/>
                </a:lnTo>
                <a:lnTo>
                  <a:pt x="5349" y="4933"/>
                </a:lnTo>
                <a:lnTo>
                  <a:pt x="5447" y="4860"/>
                </a:lnTo>
                <a:lnTo>
                  <a:pt x="5642" y="4665"/>
                </a:lnTo>
                <a:lnTo>
                  <a:pt x="5838" y="4518"/>
                </a:lnTo>
                <a:lnTo>
                  <a:pt x="6009" y="4421"/>
                </a:lnTo>
                <a:lnTo>
                  <a:pt x="6131" y="4372"/>
                </a:lnTo>
                <a:lnTo>
                  <a:pt x="6204" y="4396"/>
                </a:lnTo>
                <a:lnTo>
                  <a:pt x="6253" y="4445"/>
                </a:lnTo>
                <a:lnTo>
                  <a:pt x="6302" y="4494"/>
                </a:lnTo>
                <a:lnTo>
                  <a:pt x="6302" y="4567"/>
                </a:lnTo>
                <a:lnTo>
                  <a:pt x="6326" y="4640"/>
                </a:lnTo>
                <a:lnTo>
                  <a:pt x="6375" y="4714"/>
                </a:lnTo>
                <a:lnTo>
                  <a:pt x="6424" y="4738"/>
                </a:lnTo>
                <a:lnTo>
                  <a:pt x="6497" y="4763"/>
                </a:lnTo>
                <a:lnTo>
                  <a:pt x="6595" y="4787"/>
                </a:lnTo>
                <a:lnTo>
                  <a:pt x="6693" y="4811"/>
                </a:lnTo>
                <a:lnTo>
                  <a:pt x="6790" y="4885"/>
                </a:lnTo>
                <a:lnTo>
                  <a:pt x="6888" y="4958"/>
                </a:lnTo>
                <a:lnTo>
                  <a:pt x="6937" y="5031"/>
                </a:lnTo>
                <a:lnTo>
                  <a:pt x="6961" y="5153"/>
                </a:lnTo>
                <a:lnTo>
                  <a:pt x="6937" y="5251"/>
                </a:lnTo>
                <a:lnTo>
                  <a:pt x="6888" y="5324"/>
                </a:lnTo>
                <a:lnTo>
                  <a:pt x="6790" y="5398"/>
                </a:lnTo>
                <a:lnTo>
                  <a:pt x="6693" y="5471"/>
                </a:lnTo>
                <a:lnTo>
                  <a:pt x="6595" y="5520"/>
                </a:lnTo>
                <a:lnTo>
                  <a:pt x="6497" y="5520"/>
                </a:lnTo>
                <a:lnTo>
                  <a:pt x="6399" y="5544"/>
                </a:lnTo>
                <a:lnTo>
                  <a:pt x="6253" y="5642"/>
                </a:lnTo>
                <a:lnTo>
                  <a:pt x="6082" y="5764"/>
                </a:lnTo>
                <a:lnTo>
                  <a:pt x="5935" y="5910"/>
                </a:lnTo>
                <a:lnTo>
                  <a:pt x="5764" y="6057"/>
                </a:lnTo>
                <a:lnTo>
                  <a:pt x="5594" y="6179"/>
                </a:lnTo>
                <a:lnTo>
                  <a:pt x="5471" y="6252"/>
                </a:lnTo>
                <a:lnTo>
                  <a:pt x="5349" y="6277"/>
                </a:lnTo>
                <a:lnTo>
                  <a:pt x="5227" y="6326"/>
                </a:lnTo>
                <a:lnTo>
                  <a:pt x="5056" y="6448"/>
                </a:lnTo>
                <a:lnTo>
                  <a:pt x="4812" y="6643"/>
                </a:lnTo>
                <a:lnTo>
                  <a:pt x="4568" y="6887"/>
                </a:lnTo>
                <a:lnTo>
                  <a:pt x="4226" y="7229"/>
                </a:lnTo>
                <a:lnTo>
                  <a:pt x="4104" y="7327"/>
                </a:lnTo>
                <a:lnTo>
                  <a:pt x="3957" y="7449"/>
                </a:lnTo>
                <a:lnTo>
                  <a:pt x="3640" y="7644"/>
                </a:lnTo>
                <a:lnTo>
                  <a:pt x="3347" y="7767"/>
                </a:lnTo>
                <a:lnTo>
                  <a:pt x="3200" y="7791"/>
                </a:lnTo>
                <a:lnTo>
                  <a:pt x="3078" y="7815"/>
                </a:lnTo>
                <a:lnTo>
                  <a:pt x="2834" y="7815"/>
                </a:lnTo>
                <a:lnTo>
                  <a:pt x="2614" y="7864"/>
                </a:lnTo>
                <a:lnTo>
                  <a:pt x="2443" y="7938"/>
                </a:lnTo>
                <a:lnTo>
                  <a:pt x="2321" y="8011"/>
                </a:lnTo>
                <a:lnTo>
                  <a:pt x="2248" y="8084"/>
                </a:lnTo>
                <a:lnTo>
                  <a:pt x="2174" y="8182"/>
                </a:lnTo>
                <a:lnTo>
                  <a:pt x="2125" y="8279"/>
                </a:lnTo>
                <a:lnTo>
                  <a:pt x="2125" y="8377"/>
                </a:lnTo>
                <a:lnTo>
                  <a:pt x="2125" y="8475"/>
                </a:lnTo>
                <a:lnTo>
                  <a:pt x="2174" y="8573"/>
                </a:lnTo>
                <a:lnTo>
                  <a:pt x="2248" y="8670"/>
                </a:lnTo>
                <a:lnTo>
                  <a:pt x="2321" y="8768"/>
                </a:lnTo>
                <a:lnTo>
                  <a:pt x="2394" y="8841"/>
                </a:lnTo>
                <a:lnTo>
                  <a:pt x="2492" y="8890"/>
                </a:lnTo>
                <a:lnTo>
                  <a:pt x="2614" y="8939"/>
                </a:lnTo>
                <a:lnTo>
                  <a:pt x="2687" y="8939"/>
                </a:lnTo>
                <a:lnTo>
                  <a:pt x="2809" y="8988"/>
                </a:lnTo>
                <a:lnTo>
                  <a:pt x="2956" y="9085"/>
                </a:lnTo>
                <a:lnTo>
                  <a:pt x="3151" y="9232"/>
                </a:lnTo>
                <a:lnTo>
                  <a:pt x="3371" y="9427"/>
                </a:lnTo>
                <a:lnTo>
                  <a:pt x="3566" y="9623"/>
                </a:lnTo>
                <a:lnTo>
                  <a:pt x="3762" y="9769"/>
                </a:lnTo>
                <a:lnTo>
                  <a:pt x="3908" y="9867"/>
                </a:lnTo>
                <a:lnTo>
                  <a:pt x="4030" y="9891"/>
                </a:lnTo>
                <a:lnTo>
                  <a:pt x="4177" y="9867"/>
                </a:lnTo>
                <a:lnTo>
                  <a:pt x="4250" y="9843"/>
                </a:lnTo>
                <a:lnTo>
                  <a:pt x="4324" y="9818"/>
                </a:lnTo>
                <a:lnTo>
                  <a:pt x="4372" y="9769"/>
                </a:lnTo>
                <a:lnTo>
                  <a:pt x="4494" y="9745"/>
                </a:lnTo>
                <a:lnTo>
                  <a:pt x="4641" y="9720"/>
                </a:lnTo>
                <a:lnTo>
                  <a:pt x="4959" y="9720"/>
                </a:lnTo>
                <a:lnTo>
                  <a:pt x="5105" y="9769"/>
                </a:lnTo>
                <a:lnTo>
                  <a:pt x="5252" y="9818"/>
                </a:lnTo>
                <a:lnTo>
                  <a:pt x="5349" y="9916"/>
                </a:lnTo>
                <a:lnTo>
                  <a:pt x="5447" y="9989"/>
                </a:lnTo>
                <a:lnTo>
                  <a:pt x="5545" y="10038"/>
                </a:lnTo>
                <a:lnTo>
                  <a:pt x="5642" y="10087"/>
                </a:lnTo>
                <a:lnTo>
                  <a:pt x="5740" y="10087"/>
                </a:lnTo>
                <a:lnTo>
                  <a:pt x="5838" y="10136"/>
                </a:lnTo>
                <a:lnTo>
                  <a:pt x="5984" y="10209"/>
                </a:lnTo>
                <a:lnTo>
                  <a:pt x="6155" y="10331"/>
                </a:lnTo>
                <a:lnTo>
                  <a:pt x="6302" y="10478"/>
                </a:lnTo>
                <a:lnTo>
                  <a:pt x="6473" y="10624"/>
                </a:lnTo>
                <a:lnTo>
                  <a:pt x="6644" y="10746"/>
                </a:lnTo>
                <a:lnTo>
                  <a:pt x="6790" y="10819"/>
                </a:lnTo>
                <a:lnTo>
                  <a:pt x="6888" y="10844"/>
                </a:lnTo>
                <a:lnTo>
                  <a:pt x="6961" y="10868"/>
                </a:lnTo>
                <a:lnTo>
                  <a:pt x="7083" y="10917"/>
                </a:lnTo>
                <a:lnTo>
                  <a:pt x="7181" y="10966"/>
                </a:lnTo>
                <a:lnTo>
                  <a:pt x="7254" y="11039"/>
                </a:lnTo>
                <a:lnTo>
                  <a:pt x="7352" y="11113"/>
                </a:lnTo>
                <a:lnTo>
                  <a:pt x="7450" y="11186"/>
                </a:lnTo>
                <a:lnTo>
                  <a:pt x="7547" y="11210"/>
                </a:lnTo>
                <a:lnTo>
                  <a:pt x="7645" y="11235"/>
                </a:lnTo>
                <a:lnTo>
                  <a:pt x="7743" y="11259"/>
                </a:lnTo>
                <a:lnTo>
                  <a:pt x="7840" y="11283"/>
                </a:lnTo>
                <a:lnTo>
                  <a:pt x="7938" y="11357"/>
                </a:lnTo>
                <a:lnTo>
                  <a:pt x="8036" y="11430"/>
                </a:lnTo>
                <a:lnTo>
                  <a:pt x="8109" y="11528"/>
                </a:lnTo>
                <a:lnTo>
                  <a:pt x="8158" y="11625"/>
                </a:lnTo>
                <a:lnTo>
                  <a:pt x="8207" y="11723"/>
                </a:lnTo>
                <a:lnTo>
                  <a:pt x="8207" y="11796"/>
                </a:lnTo>
                <a:lnTo>
                  <a:pt x="8207" y="11894"/>
                </a:lnTo>
                <a:lnTo>
                  <a:pt x="8158" y="11992"/>
                </a:lnTo>
                <a:lnTo>
                  <a:pt x="8109" y="12089"/>
                </a:lnTo>
                <a:lnTo>
                  <a:pt x="8036" y="12187"/>
                </a:lnTo>
                <a:lnTo>
                  <a:pt x="7963" y="12285"/>
                </a:lnTo>
                <a:lnTo>
                  <a:pt x="7889" y="12383"/>
                </a:lnTo>
                <a:lnTo>
                  <a:pt x="7840" y="12480"/>
                </a:lnTo>
                <a:lnTo>
                  <a:pt x="7840" y="12578"/>
                </a:lnTo>
                <a:lnTo>
                  <a:pt x="7816" y="12676"/>
                </a:lnTo>
                <a:lnTo>
                  <a:pt x="7718" y="12822"/>
                </a:lnTo>
                <a:lnTo>
                  <a:pt x="7596" y="12969"/>
                </a:lnTo>
                <a:lnTo>
                  <a:pt x="7450" y="13140"/>
                </a:lnTo>
                <a:lnTo>
                  <a:pt x="7303" y="13311"/>
                </a:lnTo>
                <a:lnTo>
                  <a:pt x="7181" y="13457"/>
                </a:lnTo>
                <a:lnTo>
                  <a:pt x="7108" y="13604"/>
                </a:lnTo>
                <a:lnTo>
                  <a:pt x="7083" y="13701"/>
                </a:lnTo>
                <a:lnTo>
                  <a:pt x="7034" y="13823"/>
                </a:lnTo>
                <a:lnTo>
                  <a:pt x="6961" y="13970"/>
                </a:lnTo>
                <a:lnTo>
                  <a:pt x="6839" y="14117"/>
                </a:lnTo>
                <a:lnTo>
                  <a:pt x="6693" y="14288"/>
                </a:lnTo>
                <a:lnTo>
                  <a:pt x="6546" y="14434"/>
                </a:lnTo>
                <a:lnTo>
                  <a:pt x="6424" y="14605"/>
                </a:lnTo>
                <a:lnTo>
                  <a:pt x="6351" y="14752"/>
                </a:lnTo>
                <a:lnTo>
                  <a:pt x="6302" y="14849"/>
                </a:lnTo>
                <a:lnTo>
                  <a:pt x="6277" y="14947"/>
                </a:lnTo>
                <a:lnTo>
                  <a:pt x="6229" y="15069"/>
                </a:lnTo>
                <a:lnTo>
                  <a:pt x="6131" y="15216"/>
                </a:lnTo>
                <a:lnTo>
                  <a:pt x="6033" y="15338"/>
                </a:lnTo>
                <a:lnTo>
                  <a:pt x="5911" y="15460"/>
                </a:lnTo>
                <a:lnTo>
                  <a:pt x="5813" y="15582"/>
                </a:lnTo>
                <a:lnTo>
                  <a:pt x="5764" y="15704"/>
                </a:lnTo>
                <a:lnTo>
                  <a:pt x="5740" y="15802"/>
                </a:lnTo>
                <a:lnTo>
                  <a:pt x="5764" y="15973"/>
                </a:lnTo>
                <a:lnTo>
                  <a:pt x="5789" y="16046"/>
                </a:lnTo>
                <a:lnTo>
                  <a:pt x="5838" y="16095"/>
                </a:lnTo>
                <a:lnTo>
                  <a:pt x="5862" y="16144"/>
                </a:lnTo>
                <a:lnTo>
                  <a:pt x="5911" y="16217"/>
                </a:lnTo>
                <a:lnTo>
                  <a:pt x="5935" y="16388"/>
                </a:lnTo>
                <a:lnTo>
                  <a:pt x="5911" y="16461"/>
                </a:lnTo>
                <a:lnTo>
                  <a:pt x="5862" y="16510"/>
                </a:lnTo>
                <a:lnTo>
                  <a:pt x="5813" y="16559"/>
                </a:lnTo>
                <a:lnTo>
                  <a:pt x="5642" y="16559"/>
                </a:lnTo>
                <a:lnTo>
                  <a:pt x="5545" y="16510"/>
                </a:lnTo>
                <a:lnTo>
                  <a:pt x="5447" y="16461"/>
                </a:lnTo>
                <a:lnTo>
                  <a:pt x="5349" y="16388"/>
                </a:lnTo>
                <a:lnTo>
                  <a:pt x="5276" y="16266"/>
                </a:lnTo>
                <a:lnTo>
                  <a:pt x="5227" y="16119"/>
                </a:lnTo>
                <a:lnTo>
                  <a:pt x="5178" y="15973"/>
                </a:lnTo>
                <a:lnTo>
                  <a:pt x="5178" y="15802"/>
                </a:lnTo>
                <a:lnTo>
                  <a:pt x="5154" y="15655"/>
                </a:lnTo>
                <a:lnTo>
                  <a:pt x="5105" y="15484"/>
                </a:lnTo>
                <a:lnTo>
                  <a:pt x="5056" y="15338"/>
                </a:lnTo>
                <a:lnTo>
                  <a:pt x="4983" y="15240"/>
                </a:lnTo>
                <a:lnTo>
                  <a:pt x="4934" y="15191"/>
                </a:lnTo>
                <a:lnTo>
                  <a:pt x="4910" y="15093"/>
                </a:lnTo>
                <a:lnTo>
                  <a:pt x="4836" y="14849"/>
                </a:lnTo>
                <a:lnTo>
                  <a:pt x="4812" y="14556"/>
                </a:lnTo>
                <a:lnTo>
                  <a:pt x="4788" y="14214"/>
                </a:lnTo>
                <a:lnTo>
                  <a:pt x="4788" y="13970"/>
                </a:lnTo>
                <a:lnTo>
                  <a:pt x="4788" y="13799"/>
                </a:lnTo>
                <a:lnTo>
                  <a:pt x="4739" y="13604"/>
                </a:lnTo>
                <a:lnTo>
                  <a:pt x="4714" y="13433"/>
                </a:lnTo>
                <a:lnTo>
                  <a:pt x="4641" y="13237"/>
                </a:lnTo>
                <a:lnTo>
                  <a:pt x="4568" y="13066"/>
                </a:lnTo>
                <a:lnTo>
                  <a:pt x="4494" y="12920"/>
                </a:lnTo>
                <a:lnTo>
                  <a:pt x="4397" y="12773"/>
                </a:lnTo>
                <a:lnTo>
                  <a:pt x="4324" y="12676"/>
                </a:lnTo>
                <a:lnTo>
                  <a:pt x="4128" y="12456"/>
                </a:lnTo>
                <a:lnTo>
                  <a:pt x="3982" y="12260"/>
                </a:lnTo>
                <a:lnTo>
                  <a:pt x="3884" y="12114"/>
                </a:lnTo>
                <a:lnTo>
                  <a:pt x="3835" y="11992"/>
                </a:lnTo>
                <a:lnTo>
                  <a:pt x="3811" y="11845"/>
                </a:lnTo>
                <a:lnTo>
                  <a:pt x="3786" y="11772"/>
                </a:lnTo>
                <a:lnTo>
                  <a:pt x="3737" y="11723"/>
                </a:lnTo>
                <a:lnTo>
                  <a:pt x="3713" y="11650"/>
                </a:lnTo>
                <a:lnTo>
                  <a:pt x="3664" y="11528"/>
                </a:lnTo>
                <a:lnTo>
                  <a:pt x="3664" y="11381"/>
                </a:lnTo>
                <a:lnTo>
                  <a:pt x="3640" y="11235"/>
                </a:lnTo>
                <a:lnTo>
                  <a:pt x="3664" y="11088"/>
                </a:lnTo>
                <a:lnTo>
                  <a:pt x="3664" y="10942"/>
                </a:lnTo>
                <a:lnTo>
                  <a:pt x="3713" y="10819"/>
                </a:lnTo>
                <a:lnTo>
                  <a:pt x="3737" y="10771"/>
                </a:lnTo>
                <a:lnTo>
                  <a:pt x="3786" y="10697"/>
                </a:lnTo>
                <a:lnTo>
                  <a:pt x="3811" y="10648"/>
                </a:lnTo>
                <a:lnTo>
                  <a:pt x="3835" y="10478"/>
                </a:lnTo>
                <a:lnTo>
                  <a:pt x="3811" y="10307"/>
                </a:lnTo>
                <a:lnTo>
                  <a:pt x="3786" y="10233"/>
                </a:lnTo>
                <a:lnTo>
                  <a:pt x="3737" y="10184"/>
                </a:lnTo>
                <a:lnTo>
                  <a:pt x="3689" y="10160"/>
                </a:lnTo>
                <a:lnTo>
                  <a:pt x="3615" y="10111"/>
                </a:lnTo>
                <a:lnTo>
                  <a:pt x="3444" y="10087"/>
                </a:lnTo>
                <a:lnTo>
                  <a:pt x="3347" y="10062"/>
                </a:lnTo>
                <a:lnTo>
                  <a:pt x="3200" y="9989"/>
                </a:lnTo>
                <a:lnTo>
                  <a:pt x="3054" y="9867"/>
                </a:lnTo>
                <a:lnTo>
                  <a:pt x="2883" y="9720"/>
                </a:lnTo>
                <a:lnTo>
                  <a:pt x="2712" y="9574"/>
                </a:lnTo>
                <a:lnTo>
                  <a:pt x="2565" y="9452"/>
                </a:lnTo>
                <a:lnTo>
                  <a:pt x="2419" y="9354"/>
                </a:lnTo>
                <a:lnTo>
                  <a:pt x="2321" y="9330"/>
                </a:lnTo>
                <a:lnTo>
                  <a:pt x="2199" y="9281"/>
                </a:lnTo>
                <a:lnTo>
                  <a:pt x="2003" y="9159"/>
                </a:lnTo>
                <a:lnTo>
                  <a:pt x="1784" y="8988"/>
                </a:lnTo>
                <a:lnTo>
                  <a:pt x="1539" y="8768"/>
                </a:lnTo>
                <a:lnTo>
                  <a:pt x="1246" y="8402"/>
                </a:lnTo>
                <a:lnTo>
                  <a:pt x="1078" y="8185"/>
                </a:lnTo>
                <a:lnTo>
                  <a:pt x="1124" y="7840"/>
                </a:lnTo>
                <a:lnTo>
                  <a:pt x="1197" y="7473"/>
                </a:lnTo>
                <a:lnTo>
                  <a:pt x="1295" y="7132"/>
                </a:lnTo>
                <a:lnTo>
                  <a:pt x="1393" y="6790"/>
                </a:lnTo>
                <a:lnTo>
                  <a:pt x="1515" y="6448"/>
                </a:lnTo>
                <a:lnTo>
                  <a:pt x="1637" y="6106"/>
                </a:lnTo>
                <a:lnTo>
                  <a:pt x="1784" y="5788"/>
                </a:lnTo>
                <a:lnTo>
                  <a:pt x="1954" y="5471"/>
                </a:lnTo>
                <a:lnTo>
                  <a:pt x="2125" y="5153"/>
                </a:lnTo>
                <a:lnTo>
                  <a:pt x="2296" y="4860"/>
                </a:lnTo>
                <a:lnTo>
                  <a:pt x="2516" y="4567"/>
                </a:lnTo>
                <a:lnTo>
                  <a:pt x="2712" y="4298"/>
                </a:lnTo>
                <a:lnTo>
                  <a:pt x="3151" y="3737"/>
                </a:lnTo>
                <a:lnTo>
                  <a:pt x="3664" y="3248"/>
                </a:lnTo>
                <a:lnTo>
                  <a:pt x="4079" y="3248"/>
                </a:lnTo>
                <a:lnTo>
                  <a:pt x="4299" y="3297"/>
                </a:lnTo>
                <a:lnTo>
                  <a:pt x="4470" y="3346"/>
                </a:lnTo>
                <a:lnTo>
                  <a:pt x="4592" y="3419"/>
                </a:lnTo>
                <a:lnTo>
                  <a:pt x="4690" y="3493"/>
                </a:lnTo>
                <a:lnTo>
                  <a:pt x="4788" y="3517"/>
                </a:lnTo>
                <a:lnTo>
                  <a:pt x="4885" y="3493"/>
                </a:lnTo>
                <a:lnTo>
                  <a:pt x="4983" y="3419"/>
                </a:lnTo>
                <a:lnTo>
                  <a:pt x="5056" y="3346"/>
                </a:lnTo>
                <a:lnTo>
                  <a:pt x="5178" y="3297"/>
                </a:lnTo>
                <a:lnTo>
                  <a:pt x="5276" y="3248"/>
                </a:lnTo>
                <a:lnTo>
                  <a:pt x="5349" y="3248"/>
                </a:lnTo>
                <a:lnTo>
                  <a:pt x="5471" y="3199"/>
                </a:lnTo>
                <a:lnTo>
                  <a:pt x="5594" y="3126"/>
                </a:lnTo>
                <a:lnTo>
                  <a:pt x="5764" y="3004"/>
                </a:lnTo>
                <a:lnTo>
                  <a:pt x="5935" y="2858"/>
                </a:lnTo>
                <a:lnTo>
                  <a:pt x="6131" y="2711"/>
                </a:lnTo>
                <a:lnTo>
                  <a:pt x="6375" y="2589"/>
                </a:lnTo>
                <a:lnTo>
                  <a:pt x="6619" y="2516"/>
                </a:lnTo>
                <a:lnTo>
                  <a:pt x="6888" y="2467"/>
                </a:lnTo>
                <a:close/>
                <a:moveTo>
                  <a:pt x="9379" y="0"/>
                </a:moveTo>
                <a:lnTo>
                  <a:pt x="8891" y="24"/>
                </a:lnTo>
                <a:lnTo>
                  <a:pt x="8427" y="49"/>
                </a:lnTo>
                <a:lnTo>
                  <a:pt x="7963" y="122"/>
                </a:lnTo>
                <a:lnTo>
                  <a:pt x="7499" y="195"/>
                </a:lnTo>
                <a:lnTo>
                  <a:pt x="7034" y="293"/>
                </a:lnTo>
                <a:lnTo>
                  <a:pt x="6595" y="440"/>
                </a:lnTo>
                <a:lnTo>
                  <a:pt x="6155" y="586"/>
                </a:lnTo>
                <a:lnTo>
                  <a:pt x="5740" y="733"/>
                </a:lnTo>
                <a:lnTo>
                  <a:pt x="5325" y="928"/>
                </a:lnTo>
                <a:lnTo>
                  <a:pt x="4910" y="1148"/>
                </a:lnTo>
                <a:lnTo>
                  <a:pt x="4519" y="1368"/>
                </a:lnTo>
                <a:lnTo>
                  <a:pt x="4128" y="1612"/>
                </a:lnTo>
                <a:lnTo>
                  <a:pt x="3762" y="1881"/>
                </a:lnTo>
                <a:lnTo>
                  <a:pt x="3420" y="2149"/>
                </a:lnTo>
                <a:lnTo>
                  <a:pt x="3078" y="2442"/>
                </a:lnTo>
                <a:lnTo>
                  <a:pt x="2760" y="2760"/>
                </a:lnTo>
                <a:lnTo>
                  <a:pt x="2443" y="3077"/>
                </a:lnTo>
                <a:lnTo>
                  <a:pt x="2150" y="3419"/>
                </a:lnTo>
                <a:lnTo>
                  <a:pt x="1881" y="3761"/>
                </a:lnTo>
                <a:lnTo>
                  <a:pt x="1613" y="4128"/>
                </a:lnTo>
                <a:lnTo>
                  <a:pt x="1368" y="4518"/>
                </a:lnTo>
                <a:lnTo>
                  <a:pt x="1149" y="4909"/>
                </a:lnTo>
                <a:lnTo>
                  <a:pt x="929" y="5324"/>
                </a:lnTo>
                <a:lnTo>
                  <a:pt x="733" y="5739"/>
                </a:lnTo>
                <a:lnTo>
                  <a:pt x="587" y="6155"/>
                </a:lnTo>
                <a:lnTo>
                  <a:pt x="440" y="6594"/>
                </a:lnTo>
                <a:lnTo>
                  <a:pt x="294" y="7034"/>
                </a:lnTo>
                <a:lnTo>
                  <a:pt x="196" y="7498"/>
                </a:lnTo>
                <a:lnTo>
                  <a:pt x="123" y="7962"/>
                </a:lnTo>
                <a:lnTo>
                  <a:pt x="49" y="8426"/>
                </a:lnTo>
                <a:lnTo>
                  <a:pt x="25" y="8890"/>
                </a:lnTo>
                <a:lnTo>
                  <a:pt x="1" y="9378"/>
                </a:lnTo>
                <a:lnTo>
                  <a:pt x="25" y="9867"/>
                </a:lnTo>
                <a:lnTo>
                  <a:pt x="49" y="10331"/>
                </a:lnTo>
                <a:lnTo>
                  <a:pt x="123" y="10795"/>
                </a:lnTo>
                <a:lnTo>
                  <a:pt x="196" y="11259"/>
                </a:lnTo>
                <a:lnTo>
                  <a:pt x="294" y="11723"/>
                </a:lnTo>
                <a:lnTo>
                  <a:pt x="440" y="12163"/>
                </a:lnTo>
                <a:lnTo>
                  <a:pt x="587" y="12602"/>
                </a:lnTo>
                <a:lnTo>
                  <a:pt x="733" y="13018"/>
                </a:lnTo>
                <a:lnTo>
                  <a:pt x="929" y="13433"/>
                </a:lnTo>
                <a:lnTo>
                  <a:pt x="1149" y="13848"/>
                </a:lnTo>
                <a:lnTo>
                  <a:pt x="1368" y="14239"/>
                </a:lnTo>
                <a:lnTo>
                  <a:pt x="1613" y="14629"/>
                </a:lnTo>
                <a:lnTo>
                  <a:pt x="1881" y="14996"/>
                </a:lnTo>
                <a:lnTo>
                  <a:pt x="2150" y="15338"/>
                </a:lnTo>
                <a:lnTo>
                  <a:pt x="2443" y="15680"/>
                </a:lnTo>
                <a:lnTo>
                  <a:pt x="2760" y="15997"/>
                </a:lnTo>
                <a:lnTo>
                  <a:pt x="3078" y="16315"/>
                </a:lnTo>
                <a:lnTo>
                  <a:pt x="3420" y="16608"/>
                </a:lnTo>
                <a:lnTo>
                  <a:pt x="3762" y="16876"/>
                </a:lnTo>
                <a:lnTo>
                  <a:pt x="4128" y="17145"/>
                </a:lnTo>
                <a:lnTo>
                  <a:pt x="4519" y="17389"/>
                </a:lnTo>
                <a:lnTo>
                  <a:pt x="4910" y="17609"/>
                </a:lnTo>
                <a:lnTo>
                  <a:pt x="5325" y="17829"/>
                </a:lnTo>
                <a:lnTo>
                  <a:pt x="5740" y="18024"/>
                </a:lnTo>
                <a:lnTo>
                  <a:pt x="6155" y="18171"/>
                </a:lnTo>
                <a:lnTo>
                  <a:pt x="6595" y="18317"/>
                </a:lnTo>
                <a:lnTo>
                  <a:pt x="7034" y="18464"/>
                </a:lnTo>
                <a:lnTo>
                  <a:pt x="7499" y="18562"/>
                </a:lnTo>
                <a:lnTo>
                  <a:pt x="7963" y="18635"/>
                </a:lnTo>
                <a:lnTo>
                  <a:pt x="8427" y="18708"/>
                </a:lnTo>
                <a:lnTo>
                  <a:pt x="8891" y="18733"/>
                </a:lnTo>
                <a:lnTo>
                  <a:pt x="9379" y="18757"/>
                </a:lnTo>
                <a:lnTo>
                  <a:pt x="9868" y="18733"/>
                </a:lnTo>
                <a:lnTo>
                  <a:pt x="10332" y="18708"/>
                </a:lnTo>
                <a:lnTo>
                  <a:pt x="10796" y="18635"/>
                </a:lnTo>
                <a:lnTo>
                  <a:pt x="11260" y="18562"/>
                </a:lnTo>
                <a:lnTo>
                  <a:pt x="11724" y="18464"/>
                </a:lnTo>
                <a:lnTo>
                  <a:pt x="12163" y="18317"/>
                </a:lnTo>
                <a:lnTo>
                  <a:pt x="12603" y="18171"/>
                </a:lnTo>
                <a:lnTo>
                  <a:pt x="13018" y="18024"/>
                </a:lnTo>
                <a:lnTo>
                  <a:pt x="13433" y="17829"/>
                </a:lnTo>
                <a:lnTo>
                  <a:pt x="13848" y="17609"/>
                </a:lnTo>
                <a:lnTo>
                  <a:pt x="14239" y="17389"/>
                </a:lnTo>
                <a:lnTo>
                  <a:pt x="14630" y="17145"/>
                </a:lnTo>
                <a:lnTo>
                  <a:pt x="14996" y="16876"/>
                </a:lnTo>
                <a:lnTo>
                  <a:pt x="15338" y="16608"/>
                </a:lnTo>
                <a:lnTo>
                  <a:pt x="15680" y="16315"/>
                </a:lnTo>
                <a:lnTo>
                  <a:pt x="15998" y="15997"/>
                </a:lnTo>
                <a:lnTo>
                  <a:pt x="16315" y="15680"/>
                </a:lnTo>
                <a:lnTo>
                  <a:pt x="16608" y="15338"/>
                </a:lnTo>
                <a:lnTo>
                  <a:pt x="16877" y="14996"/>
                </a:lnTo>
                <a:lnTo>
                  <a:pt x="17146" y="14629"/>
                </a:lnTo>
                <a:lnTo>
                  <a:pt x="17390" y="14239"/>
                </a:lnTo>
                <a:lnTo>
                  <a:pt x="17610" y="13848"/>
                </a:lnTo>
                <a:lnTo>
                  <a:pt x="17829" y="13433"/>
                </a:lnTo>
                <a:lnTo>
                  <a:pt x="18025" y="13018"/>
                </a:lnTo>
                <a:lnTo>
                  <a:pt x="18171" y="12602"/>
                </a:lnTo>
                <a:lnTo>
                  <a:pt x="18318" y="12163"/>
                </a:lnTo>
                <a:lnTo>
                  <a:pt x="18464" y="11723"/>
                </a:lnTo>
                <a:lnTo>
                  <a:pt x="18562" y="11259"/>
                </a:lnTo>
                <a:lnTo>
                  <a:pt x="18635" y="10795"/>
                </a:lnTo>
                <a:lnTo>
                  <a:pt x="18709" y="10331"/>
                </a:lnTo>
                <a:lnTo>
                  <a:pt x="18733" y="9867"/>
                </a:lnTo>
                <a:lnTo>
                  <a:pt x="18758" y="9378"/>
                </a:lnTo>
                <a:lnTo>
                  <a:pt x="18733" y="8890"/>
                </a:lnTo>
                <a:lnTo>
                  <a:pt x="18709" y="8426"/>
                </a:lnTo>
                <a:lnTo>
                  <a:pt x="18635" y="7962"/>
                </a:lnTo>
                <a:lnTo>
                  <a:pt x="18562" y="7498"/>
                </a:lnTo>
                <a:lnTo>
                  <a:pt x="18464" y="7034"/>
                </a:lnTo>
                <a:lnTo>
                  <a:pt x="18318" y="6594"/>
                </a:lnTo>
                <a:lnTo>
                  <a:pt x="18171" y="6155"/>
                </a:lnTo>
                <a:lnTo>
                  <a:pt x="18025" y="5739"/>
                </a:lnTo>
                <a:lnTo>
                  <a:pt x="17829" y="5324"/>
                </a:lnTo>
                <a:lnTo>
                  <a:pt x="17610" y="4909"/>
                </a:lnTo>
                <a:lnTo>
                  <a:pt x="17390" y="4518"/>
                </a:lnTo>
                <a:lnTo>
                  <a:pt x="17146" y="4128"/>
                </a:lnTo>
                <a:lnTo>
                  <a:pt x="16877" y="3761"/>
                </a:lnTo>
                <a:lnTo>
                  <a:pt x="16608" y="3419"/>
                </a:lnTo>
                <a:lnTo>
                  <a:pt x="16315" y="3077"/>
                </a:lnTo>
                <a:lnTo>
                  <a:pt x="15998" y="2760"/>
                </a:lnTo>
                <a:lnTo>
                  <a:pt x="15680" y="2442"/>
                </a:lnTo>
                <a:lnTo>
                  <a:pt x="15338" y="2149"/>
                </a:lnTo>
                <a:lnTo>
                  <a:pt x="14996" y="1881"/>
                </a:lnTo>
                <a:lnTo>
                  <a:pt x="14630" y="1612"/>
                </a:lnTo>
                <a:lnTo>
                  <a:pt x="14239" y="1368"/>
                </a:lnTo>
                <a:lnTo>
                  <a:pt x="13848" y="1148"/>
                </a:lnTo>
                <a:lnTo>
                  <a:pt x="13433" y="928"/>
                </a:lnTo>
                <a:lnTo>
                  <a:pt x="13018" y="733"/>
                </a:lnTo>
                <a:lnTo>
                  <a:pt x="12603" y="586"/>
                </a:lnTo>
                <a:lnTo>
                  <a:pt x="12163" y="440"/>
                </a:lnTo>
                <a:lnTo>
                  <a:pt x="11724" y="293"/>
                </a:lnTo>
                <a:lnTo>
                  <a:pt x="11260" y="195"/>
                </a:lnTo>
                <a:lnTo>
                  <a:pt x="10796" y="122"/>
                </a:lnTo>
                <a:lnTo>
                  <a:pt x="10332" y="49"/>
                </a:lnTo>
                <a:lnTo>
                  <a:pt x="9868" y="24"/>
                </a:lnTo>
                <a:lnTo>
                  <a:pt x="937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4" name="Google Shape;4814;p77"/>
          <p:cNvGrpSpPr/>
          <p:nvPr/>
        </p:nvGrpSpPr>
        <p:grpSpPr>
          <a:xfrm>
            <a:off x="5357059" y="3207435"/>
            <a:ext cx="342008" cy="342028"/>
            <a:chOff x="6654650" y="3665275"/>
            <a:chExt cx="409100" cy="409125"/>
          </a:xfrm>
        </p:grpSpPr>
        <p:sp>
          <p:nvSpPr>
            <p:cNvPr id="4815" name="Google Shape;4815;p77"/>
            <p:cNvSpPr/>
            <p:nvPr/>
          </p:nvSpPr>
          <p:spPr>
            <a:xfrm>
              <a:off x="6808525" y="3819150"/>
              <a:ext cx="211875" cy="211900"/>
            </a:xfrm>
            <a:custGeom>
              <a:rect b="b" l="l" r="r" t="t"/>
              <a:pathLst>
                <a:path extrusionOk="0" h="8476" w="8475">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7"/>
            <p:cNvSpPr/>
            <p:nvPr/>
          </p:nvSpPr>
          <p:spPr>
            <a:xfrm>
              <a:off x="6654650" y="3665275"/>
              <a:ext cx="409100" cy="409125"/>
            </a:xfrm>
            <a:custGeom>
              <a:rect b="b" l="l" r="r" t="t"/>
              <a:pathLst>
                <a:path extrusionOk="0" h="16365" w="16364">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77"/>
          <p:cNvGrpSpPr/>
          <p:nvPr/>
        </p:nvGrpSpPr>
        <p:grpSpPr>
          <a:xfrm>
            <a:off x="271023" y="3756666"/>
            <a:ext cx="370599" cy="370620"/>
            <a:chOff x="570875" y="4322250"/>
            <a:chExt cx="443300" cy="443325"/>
          </a:xfrm>
        </p:grpSpPr>
        <p:sp>
          <p:nvSpPr>
            <p:cNvPr id="4818" name="Google Shape;4818;p77"/>
            <p:cNvSpPr/>
            <p:nvPr/>
          </p:nvSpPr>
          <p:spPr>
            <a:xfrm>
              <a:off x="570875" y="4322250"/>
              <a:ext cx="443300" cy="443325"/>
            </a:xfrm>
            <a:custGeom>
              <a:rect b="b" l="l" r="r" t="t"/>
              <a:pathLst>
                <a:path extrusionOk="0" h="17733" w="17732">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7"/>
            <p:cNvSpPr/>
            <p:nvPr/>
          </p:nvSpPr>
          <p:spPr>
            <a:xfrm>
              <a:off x="597725" y="4665400"/>
              <a:ext cx="73300" cy="73300"/>
            </a:xfrm>
            <a:custGeom>
              <a:rect b="b" l="l" r="r" t="t"/>
              <a:pathLst>
                <a:path extrusionOk="0" h="2932" w="2932">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7"/>
            <p:cNvSpPr/>
            <p:nvPr/>
          </p:nvSpPr>
          <p:spPr>
            <a:xfrm>
              <a:off x="654525" y="4708150"/>
              <a:ext cx="47025" cy="47025"/>
            </a:xfrm>
            <a:custGeom>
              <a:rect b="b" l="l" r="r" t="t"/>
              <a:pathLst>
                <a:path extrusionOk="0" h="1881" w="1881">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7"/>
            <p:cNvSpPr/>
            <p:nvPr/>
          </p:nvSpPr>
          <p:spPr>
            <a:xfrm>
              <a:off x="581250" y="4634875"/>
              <a:ext cx="47050" cy="47050"/>
            </a:xfrm>
            <a:custGeom>
              <a:rect b="b" l="l" r="r" t="t"/>
              <a:pathLst>
                <a:path extrusionOk="0" h="1882" w="1882">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2" name="Google Shape;4822;p77"/>
          <p:cNvSpPr/>
          <p:nvPr/>
        </p:nvSpPr>
        <p:spPr>
          <a:xfrm>
            <a:off x="819269" y="3828789"/>
            <a:ext cx="401238" cy="226661"/>
          </a:xfrm>
          <a:custGeom>
            <a:rect b="b" l="l" r="r" t="t"/>
            <a:pathLst>
              <a:path extrusionOk="0" h="10845" w="19198">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3" name="Google Shape;4823;p77"/>
          <p:cNvGrpSpPr/>
          <p:nvPr/>
        </p:nvGrpSpPr>
        <p:grpSpPr>
          <a:xfrm>
            <a:off x="1448612" y="3729120"/>
            <a:ext cx="269526" cy="425712"/>
            <a:chOff x="1979475" y="4289300"/>
            <a:chExt cx="322400" cy="509225"/>
          </a:xfrm>
        </p:grpSpPr>
        <p:sp>
          <p:nvSpPr>
            <p:cNvPr id="4824" name="Google Shape;4824;p77"/>
            <p:cNvSpPr/>
            <p:nvPr/>
          </p:nvSpPr>
          <p:spPr>
            <a:xfrm>
              <a:off x="2187075" y="4509100"/>
              <a:ext cx="114800" cy="114800"/>
            </a:xfrm>
            <a:custGeom>
              <a:rect b="b" l="l" r="r" t="t"/>
              <a:pathLst>
                <a:path extrusionOk="0" h="4592" w="4592">
                  <a:moveTo>
                    <a:pt x="4396" y="0"/>
                  </a:moveTo>
                  <a:lnTo>
                    <a:pt x="3981" y="49"/>
                  </a:lnTo>
                  <a:lnTo>
                    <a:pt x="3419" y="171"/>
                  </a:lnTo>
                  <a:lnTo>
                    <a:pt x="2784" y="367"/>
                  </a:lnTo>
                  <a:lnTo>
                    <a:pt x="2100" y="587"/>
                  </a:lnTo>
                  <a:lnTo>
                    <a:pt x="1465" y="831"/>
                  </a:lnTo>
                  <a:lnTo>
                    <a:pt x="1172" y="953"/>
                  </a:lnTo>
                  <a:lnTo>
                    <a:pt x="928" y="1099"/>
                  </a:lnTo>
                  <a:lnTo>
                    <a:pt x="708" y="1246"/>
                  </a:lnTo>
                  <a:lnTo>
                    <a:pt x="562" y="1368"/>
                  </a:lnTo>
                  <a:lnTo>
                    <a:pt x="440" y="1515"/>
                  </a:lnTo>
                  <a:lnTo>
                    <a:pt x="318" y="1637"/>
                  </a:lnTo>
                  <a:lnTo>
                    <a:pt x="244" y="1808"/>
                  </a:lnTo>
                  <a:lnTo>
                    <a:pt x="171" y="1954"/>
                  </a:lnTo>
                  <a:lnTo>
                    <a:pt x="98" y="2101"/>
                  </a:lnTo>
                  <a:lnTo>
                    <a:pt x="49" y="2272"/>
                  </a:lnTo>
                  <a:lnTo>
                    <a:pt x="25" y="2443"/>
                  </a:lnTo>
                  <a:lnTo>
                    <a:pt x="0" y="2589"/>
                  </a:lnTo>
                  <a:lnTo>
                    <a:pt x="0" y="2760"/>
                  </a:lnTo>
                  <a:lnTo>
                    <a:pt x="25" y="2931"/>
                  </a:lnTo>
                  <a:lnTo>
                    <a:pt x="49" y="3102"/>
                  </a:lnTo>
                  <a:lnTo>
                    <a:pt x="98" y="3273"/>
                  </a:lnTo>
                  <a:lnTo>
                    <a:pt x="147" y="3420"/>
                  </a:lnTo>
                  <a:lnTo>
                    <a:pt x="220" y="3566"/>
                  </a:lnTo>
                  <a:lnTo>
                    <a:pt x="318" y="3737"/>
                  </a:lnTo>
                  <a:lnTo>
                    <a:pt x="415" y="3859"/>
                  </a:lnTo>
                  <a:lnTo>
                    <a:pt x="2418" y="1857"/>
                  </a:lnTo>
                  <a:lnTo>
                    <a:pt x="2491" y="1808"/>
                  </a:lnTo>
                  <a:lnTo>
                    <a:pt x="2638" y="1808"/>
                  </a:lnTo>
                  <a:lnTo>
                    <a:pt x="2711" y="1857"/>
                  </a:lnTo>
                  <a:lnTo>
                    <a:pt x="2760" y="1930"/>
                  </a:lnTo>
                  <a:lnTo>
                    <a:pt x="2784" y="2028"/>
                  </a:lnTo>
                  <a:lnTo>
                    <a:pt x="2760" y="2101"/>
                  </a:lnTo>
                  <a:lnTo>
                    <a:pt x="2711" y="2174"/>
                  </a:lnTo>
                  <a:lnTo>
                    <a:pt x="708" y="4177"/>
                  </a:lnTo>
                  <a:lnTo>
                    <a:pt x="855" y="4274"/>
                  </a:lnTo>
                  <a:lnTo>
                    <a:pt x="1001" y="4372"/>
                  </a:lnTo>
                  <a:lnTo>
                    <a:pt x="1172" y="4445"/>
                  </a:lnTo>
                  <a:lnTo>
                    <a:pt x="1319" y="4494"/>
                  </a:lnTo>
                  <a:lnTo>
                    <a:pt x="1490" y="4543"/>
                  </a:lnTo>
                  <a:lnTo>
                    <a:pt x="1661" y="4568"/>
                  </a:lnTo>
                  <a:lnTo>
                    <a:pt x="1807" y="4592"/>
                  </a:lnTo>
                  <a:lnTo>
                    <a:pt x="1978" y="4568"/>
                  </a:lnTo>
                  <a:lnTo>
                    <a:pt x="2149" y="4568"/>
                  </a:lnTo>
                  <a:lnTo>
                    <a:pt x="2320" y="4543"/>
                  </a:lnTo>
                  <a:lnTo>
                    <a:pt x="2491" y="4494"/>
                  </a:lnTo>
                  <a:lnTo>
                    <a:pt x="2638" y="4421"/>
                  </a:lnTo>
                  <a:lnTo>
                    <a:pt x="2784" y="4348"/>
                  </a:lnTo>
                  <a:lnTo>
                    <a:pt x="2931" y="4250"/>
                  </a:lnTo>
                  <a:lnTo>
                    <a:pt x="3077" y="4152"/>
                  </a:lnTo>
                  <a:lnTo>
                    <a:pt x="3200" y="4030"/>
                  </a:lnTo>
                  <a:lnTo>
                    <a:pt x="3346" y="3859"/>
                  </a:lnTo>
                  <a:lnTo>
                    <a:pt x="3493" y="3664"/>
                  </a:lnTo>
                  <a:lnTo>
                    <a:pt x="3615" y="3395"/>
                  </a:lnTo>
                  <a:lnTo>
                    <a:pt x="3761" y="3127"/>
                  </a:lnTo>
                  <a:lnTo>
                    <a:pt x="4005" y="2467"/>
                  </a:lnTo>
                  <a:lnTo>
                    <a:pt x="4225" y="1808"/>
                  </a:lnTo>
                  <a:lnTo>
                    <a:pt x="4421" y="1148"/>
                  </a:lnTo>
                  <a:lnTo>
                    <a:pt x="4543" y="611"/>
                  </a:lnTo>
                  <a:lnTo>
                    <a:pt x="4592" y="196"/>
                  </a:lnTo>
                  <a:lnTo>
                    <a:pt x="4592" y="74"/>
                  </a:lnTo>
                  <a:lnTo>
                    <a:pt x="456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7"/>
            <p:cNvSpPr/>
            <p:nvPr/>
          </p:nvSpPr>
          <p:spPr>
            <a:xfrm>
              <a:off x="1979475" y="4542675"/>
              <a:ext cx="156925" cy="156950"/>
            </a:xfrm>
            <a:custGeom>
              <a:rect b="b" l="l" r="r" t="t"/>
              <a:pathLst>
                <a:path extrusionOk="0" h="6278" w="6277">
                  <a:moveTo>
                    <a:pt x="122" y="1"/>
                  </a:moveTo>
                  <a:lnTo>
                    <a:pt x="25" y="25"/>
                  </a:lnTo>
                  <a:lnTo>
                    <a:pt x="0" y="123"/>
                  </a:lnTo>
                  <a:lnTo>
                    <a:pt x="0" y="294"/>
                  </a:lnTo>
                  <a:lnTo>
                    <a:pt x="25" y="538"/>
                  </a:lnTo>
                  <a:lnTo>
                    <a:pt x="74" y="856"/>
                  </a:lnTo>
                  <a:lnTo>
                    <a:pt x="244" y="1613"/>
                  </a:lnTo>
                  <a:lnTo>
                    <a:pt x="489" y="2492"/>
                  </a:lnTo>
                  <a:lnTo>
                    <a:pt x="806" y="3420"/>
                  </a:lnTo>
                  <a:lnTo>
                    <a:pt x="977" y="3860"/>
                  </a:lnTo>
                  <a:lnTo>
                    <a:pt x="1148" y="4275"/>
                  </a:lnTo>
                  <a:lnTo>
                    <a:pt x="1319" y="4666"/>
                  </a:lnTo>
                  <a:lnTo>
                    <a:pt x="1514" y="5007"/>
                  </a:lnTo>
                  <a:lnTo>
                    <a:pt x="1710" y="5301"/>
                  </a:lnTo>
                  <a:lnTo>
                    <a:pt x="1905" y="5520"/>
                  </a:lnTo>
                  <a:lnTo>
                    <a:pt x="2076" y="5691"/>
                  </a:lnTo>
                  <a:lnTo>
                    <a:pt x="2272" y="5838"/>
                  </a:lnTo>
                  <a:lnTo>
                    <a:pt x="2467" y="5960"/>
                  </a:lnTo>
                  <a:lnTo>
                    <a:pt x="2687" y="6058"/>
                  </a:lnTo>
                  <a:lnTo>
                    <a:pt x="2907" y="6155"/>
                  </a:lnTo>
                  <a:lnTo>
                    <a:pt x="3126" y="6204"/>
                  </a:lnTo>
                  <a:lnTo>
                    <a:pt x="3371" y="6253"/>
                  </a:lnTo>
                  <a:lnTo>
                    <a:pt x="3590" y="6277"/>
                  </a:lnTo>
                  <a:lnTo>
                    <a:pt x="3835" y="6277"/>
                  </a:lnTo>
                  <a:lnTo>
                    <a:pt x="4054" y="6253"/>
                  </a:lnTo>
                  <a:lnTo>
                    <a:pt x="4299" y="6204"/>
                  </a:lnTo>
                  <a:lnTo>
                    <a:pt x="4519" y="6155"/>
                  </a:lnTo>
                  <a:lnTo>
                    <a:pt x="4738" y="6058"/>
                  </a:lnTo>
                  <a:lnTo>
                    <a:pt x="4958" y="5960"/>
                  </a:lnTo>
                  <a:lnTo>
                    <a:pt x="5154" y="5838"/>
                  </a:lnTo>
                  <a:lnTo>
                    <a:pt x="5349" y="5691"/>
                  </a:lnTo>
                  <a:lnTo>
                    <a:pt x="2003" y="2345"/>
                  </a:lnTo>
                  <a:lnTo>
                    <a:pt x="1954" y="2272"/>
                  </a:lnTo>
                  <a:lnTo>
                    <a:pt x="1954" y="2174"/>
                  </a:lnTo>
                  <a:lnTo>
                    <a:pt x="1954" y="2101"/>
                  </a:lnTo>
                  <a:lnTo>
                    <a:pt x="2003" y="2003"/>
                  </a:lnTo>
                  <a:lnTo>
                    <a:pt x="2101" y="1955"/>
                  </a:lnTo>
                  <a:lnTo>
                    <a:pt x="2272" y="1955"/>
                  </a:lnTo>
                  <a:lnTo>
                    <a:pt x="2345" y="2003"/>
                  </a:lnTo>
                  <a:lnTo>
                    <a:pt x="5691" y="5349"/>
                  </a:lnTo>
                  <a:lnTo>
                    <a:pt x="5837" y="5154"/>
                  </a:lnTo>
                  <a:lnTo>
                    <a:pt x="5959" y="4959"/>
                  </a:lnTo>
                  <a:lnTo>
                    <a:pt x="6057" y="4739"/>
                  </a:lnTo>
                  <a:lnTo>
                    <a:pt x="6155" y="4519"/>
                  </a:lnTo>
                  <a:lnTo>
                    <a:pt x="6204" y="4299"/>
                  </a:lnTo>
                  <a:lnTo>
                    <a:pt x="6253" y="4055"/>
                  </a:lnTo>
                  <a:lnTo>
                    <a:pt x="6277" y="3835"/>
                  </a:lnTo>
                  <a:lnTo>
                    <a:pt x="6277" y="3591"/>
                  </a:lnTo>
                  <a:lnTo>
                    <a:pt x="6253" y="3371"/>
                  </a:lnTo>
                  <a:lnTo>
                    <a:pt x="6204" y="3127"/>
                  </a:lnTo>
                  <a:lnTo>
                    <a:pt x="6155" y="2907"/>
                  </a:lnTo>
                  <a:lnTo>
                    <a:pt x="6057" y="2687"/>
                  </a:lnTo>
                  <a:lnTo>
                    <a:pt x="5959" y="2467"/>
                  </a:lnTo>
                  <a:lnTo>
                    <a:pt x="5837" y="2272"/>
                  </a:lnTo>
                  <a:lnTo>
                    <a:pt x="5691" y="2077"/>
                  </a:lnTo>
                  <a:lnTo>
                    <a:pt x="5520" y="1906"/>
                  </a:lnTo>
                  <a:lnTo>
                    <a:pt x="5300" y="1710"/>
                  </a:lnTo>
                  <a:lnTo>
                    <a:pt x="5007" y="1515"/>
                  </a:lnTo>
                  <a:lnTo>
                    <a:pt x="4665" y="1320"/>
                  </a:lnTo>
                  <a:lnTo>
                    <a:pt x="4274" y="1149"/>
                  </a:lnTo>
                  <a:lnTo>
                    <a:pt x="3859" y="978"/>
                  </a:lnTo>
                  <a:lnTo>
                    <a:pt x="3419" y="807"/>
                  </a:lnTo>
                  <a:lnTo>
                    <a:pt x="2491" y="489"/>
                  </a:lnTo>
                  <a:lnTo>
                    <a:pt x="1612" y="245"/>
                  </a:lnTo>
                  <a:lnTo>
                    <a:pt x="855" y="74"/>
                  </a:lnTo>
                  <a:lnTo>
                    <a:pt x="538" y="25"/>
                  </a:lnTo>
                  <a:lnTo>
                    <a:pt x="2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7"/>
            <p:cNvSpPr/>
            <p:nvPr/>
          </p:nvSpPr>
          <p:spPr>
            <a:xfrm>
              <a:off x="2041125" y="4289300"/>
              <a:ext cx="240000" cy="509225"/>
            </a:xfrm>
            <a:custGeom>
              <a:rect b="b" l="l" r="r" t="t"/>
              <a:pathLst>
                <a:path extrusionOk="0" h="20369" w="9600">
                  <a:moveTo>
                    <a:pt x="4788" y="3664"/>
                  </a:moveTo>
                  <a:lnTo>
                    <a:pt x="5032" y="3688"/>
                  </a:lnTo>
                  <a:lnTo>
                    <a:pt x="5228" y="3761"/>
                  </a:lnTo>
                  <a:lnTo>
                    <a:pt x="5423" y="3859"/>
                  </a:lnTo>
                  <a:lnTo>
                    <a:pt x="5594" y="3981"/>
                  </a:lnTo>
                  <a:lnTo>
                    <a:pt x="5716" y="4152"/>
                  </a:lnTo>
                  <a:lnTo>
                    <a:pt x="5838" y="4347"/>
                  </a:lnTo>
                  <a:lnTo>
                    <a:pt x="5887" y="4567"/>
                  </a:lnTo>
                  <a:lnTo>
                    <a:pt x="5911" y="4787"/>
                  </a:lnTo>
                  <a:lnTo>
                    <a:pt x="5887" y="5007"/>
                  </a:lnTo>
                  <a:lnTo>
                    <a:pt x="5838" y="5227"/>
                  </a:lnTo>
                  <a:lnTo>
                    <a:pt x="5716" y="5422"/>
                  </a:lnTo>
                  <a:lnTo>
                    <a:pt x="5594" y="5569"/>
                  </a:lnTo>
                  <a:lnTo>
                    <a:pt x="5423" y="5715"/>
                  </a:lnTo>
                  <a:lnTo>
                    <a:pt x="5228" y="5813"/>
                  </a:lnTo>
                  <a:lnTo>
                    <a:pt x="5032" y="5886"/>
                  </a:lnTo>
                  <a:lnTo>
                    <a:pt x="4788" y="5911"/>
                  </a:lnTo>
                  <a:lnTo>
                    <a:pt x="4568" y="5886"/>
                  </a:lnTo>
                  <a:lnTo>
                    <a:pt x="4348" y="5813"/>
                  </a:lnTo>
                  <a:lnTo>
                    <a:pt x="4177" y="5715"/>
                  </a:lnTo>
                  <a:lnTo>
                    <a:pt x="4006" y="5569"/>
                  </a:lnTo>
                  <a:lnTo>
                    <a:pt x="3860" y="5422"/>
                  </a:lnTo>
                  <a:lnTo>
                    <a:pt x="3762" y="5227"/>
                  </a:lnTo>
                  <a:lnTo>
                    <a:pt x="3689" y="5007"/>
                  </a:lnTo>
                  <a:lnTo>
                    <a:pt x="3664" y="4787"/>
                  </a:lnTo>
                  <a:lnTo>
                    <a:pt x="3689" y="4567"/>
                  </a:lnTo>
                  <a:lnTo>
                    <a:pt x="3762" y="4347"/>
                  </a:lnTo>
                  <a:lnTo>
                    <a:pt x="3860" y="4152"/>
                  </a:lnTo>
                  <a:lnTo>
                    <a:pt x="4006" y="3981"/>
                  </a:lnTo>
                  <a:lnTo>
                    <a:pt x="4177" y="3859"/>
                  </a:lnTo>
                  <a:lnTo>
                    <a:pt x="4348" y="3761"/>
                  </a:lnTo>
                  <a:lnTo>
                    <a:pt x="4568" y="3688"/>
                  </a:lnTo>
                  <a:lnTo>
                    <a:pt x="4788" y="3664"/>
                  </a:lnTo>
                  <a:close/>
                  <a:moveTo>
                    <a:pt x="4568" y="0"/>
                  </a:moveTo>
                  <a:lnTo>
                    <a:pt x="4348" y="49"/>
                  </a:lnTo>
                  <a:lnTo>
                    <a:pt x="4153" y="122"/>
                  </a:lnTo>
                  <a:lnTo>
                    <a:pt x="3933" y="220"/>
                  </a:lnTo>
                  <a:lnTo>
                    <a:pt x="3738" y="342"/>
                  </a:lnTo>
                  <a:lnTo>
                    <a:pt x="3542" y="489"/>
                  </a:lnTo>
                  <a:lnTo>
                    <a:pt x="3347" y="684"/>
                  </a:lnTo>
                  <a:lnTo>
                    <a:pt x="3176" y="904"/>
                  </a:lnTo>
                  <a:lnTo>
                    <a:pt x="2907" y="855"/>
                  </a:lnTo>
                  <a:lnTo>
                    <a:pt x="2663" y="855"/>
                  </a:lnTo>
                  <a:lnTo>
                    <a:pt x="2394" y="904"/>
                  </a:lnTo>
                  <a:lnTo>
                    <a:pt x="2175" y="953"/>
                  </a:lnTo>
                  <a:lnTo>
                    <a:pt x="1955" y="1026"/>
                  </a:lnTo>
                  <a:lnTo>
                    <a:pt x="1759" y="1124"/>
                  </a:lnTo>
                  <a:lnTo>
                    <a:pt x="1564" y="1246"/>
                  </a:lnTo>
                  <a:lnTo>
                    <a:pt x="1393" y="1392"/>
                  </a:lnTo>
                  <a:lnTo>
                    <a:pt x="1271" y="1563"/>
                  </a:lnTo>
                  <a:lnTo>
                    <a:pt x="1124" y="1734"/>
                  </a:lnTo>
                  <a:lnTo>
                    <a:pt x="1027" y="1930"/>
                  </a:lnTo>
                  <a:lnTo>
                    <a:pt x="953" y="2149"/>
                  </a:lnTo>
                  <a:lnTo>
                    <a:pt x="905" y="2394"/>
                  </a:lnTo>
                  <a:lnTo>
                    <a:pt x="880" y="2638"/>
                  </a:lnTo>
                  <a:lnTo>
                    <a:pt x="880" y="2906"/>
                  </a:lnTo>
                  <a:lnTo>
                    <a:pt x="905" y="3175"/>
                  </a:lnTo>
                  <a:lnTo>
                    <a:pt x="685" y="3346"/>
                  </a:lnTo>
                  <a:lnTo>
                    <a:pt x="514" y="3517"/>
                  </a:lnTo>
                  <a:lnTo>
                    <a:pt x="343" y="3712"/>
                  </a:lnTo>
                  <a:lnTo>
                    <a:pt x="221" y="3932"/>
                  </a:lnTo>
                  <a:lnTo>
                    <a:pt x="123" y="4128"/>
                  </a:lnTo>
                  <a:lnTo>
                    <a:pt x="50" y="4347"/>
                  </a:lnTo>
                  <a:lnTo>
                    <a:pt x="25" y="4567"/>
                  </a:lnTo>
                  <a:lnTo>
                    <a:pt x="1" y="4787"/>
                  </a:lnTo>
                  <a:lnTo>
                    <a:pt x="25" y="5007"/>
                  </a:lnTo>
                  <a:lnTo>
                    <a:pt x="50" y="5227"/>
                  </a:lnTo>
                  <a:lnTo>
                    <a:pt x="123" y="5422"/>
                  </a:lnTo>
                  <a:lnTo>
                    <a:pt x="221" y="5642"/>
                  </a:lnTo>
                  <a:lnTo>
                    <a:pt x="343" y="5837"/>
                  </a:lnTo>
                  <a:lnTo>
                    <a:pt x="514" y="6033"/>
                  </a:lnTo>
                  <a:lnTo>
                    <a:pt x="685" y="6228"/>
                  </a:lnTo>
                  <a:lnTo>
                    <a:pt x="905" y="6399"/>
                  </a:lnTo>
                  <a:lnTo>
                    <a:pt x="880" y="6668"/>
                  </a:lnTo>
                  <a:lnTo>
                    <a:pt x="880" y="6936"/>
                  </a:lnTo>
                  <a:lnTo>
                    <a:pt x="905" y="7181"/>
                  </a:lnTo>
                  <a:lnTo>
                    <a:pt x="953" y="7400"/>
                  </a:lnTo>
                  <a:lnTo>
                    <a:pt x="1027" y="7620"/>
                  </a:lnTo>
                  <a:lnTo>
                    <a:pt x="1124" y="7816"/>
                  </a:lnTo>
                  <a:lnTo>
                    <a:pt x="1271" y="8011"/>
                  </a:lnTo>
                  <a:lnTo>
                    <a:pt x="1393" y="8182"/>
                  </a:lnTo>
                  <a:lnTo>
                    <a:pt x="1564" y="8328"/>
                  </a:lnTo>
                  <a:lnTo>
                    <a:pt x="1759" y="8451"/>
                  </a:lnTo>
                  <a:lnTo>
                    <a:pt x="1955" y="8548"/>
                  </a:lnTo>
                  <a:lnTo>
                    <a:pt x="2175" y="8621"/>
                  </a:lnTo>
                  <a:lnTo>
                    <a:pt x="2394" y="8670"/>
                  </a:lnTo>
                  <a:lnTo>
                    <a:pt x="2663" y="8695"/>
                  </a:lnTo>
                  <a:lnTo>
                    <a:pt x="2907" y="8695"/>
                  </a:lnTo>
                  <a:lnTo>
                    <a:pt x="3176" y="8670"/>
                  </a:lnTo>
                  <a:lnTo>
                    <a:pt x="3420" y="8939"/>
                  </a:lnTo>
                  <a:lnTo>
                    <a:pt x="3664" y="9159"/>
                  </a:lnTo>
                  <a:lnTo>
                    <a:pt x="3933" y="9354"/>
                  </a:lnTo>
                  <a:lnTo>
                    <a:pt x="4202" y="9476"/>
                  </a:lnTo>
                  <a:lnTo>
                    <a:pt x="4202" y="19783"/>
                  </a:lnTo>
                  <a:lnTo>
                    <a:pt x="4226" y="19905"/>
                  </a:lnTo>
                  <a:lnTo>
                    <a:pt x="4251" y="20027"/>
                  </a:lnTo>
                  <a:lnTo>
                    <a:pt x="4299" y="20125"/>
                  </a:lnTo>
                  <a:lnTo>
                    <a:pt x="4373" y="20198"/>
                  </a:lnTo>
                  <a:lnTo>
                    <a:pt x="4470" y="20271"/>
                  </a:lnTo>
                  <a:lnTo>
                    <a:pt x="4568" y="20345"/>
                  </a:lnTo>
                  <a:lnTo>
                    <a:pt x="4666" y="20369"/>
                  </a:lnTo>
                  <a:lnTo>
                    <a:pt x="4910" y="20369"/>
                  </a:lnTo>
                  <a:lnTo>
                    <a:pt x="5032" y="20345"/>
                  </a:lnTo>
                  <a:lnTo>
                    <a:pt x="5130" y="20271"/>
                  </a:lnTo>
                  <a:lnTo>
                    <a:pt x="5203" y="20198"/>
                  </a:lnTo>
                  <a:lnTo>
                    <a:pt x="5276" y="20125"/>
                  </a:lnTo>
                  <a:lnTo>
                    <a:pt x="5350" y="20027"/>
                  </a:lnTo>
                  <a:lnTo>
                    <a:pt x="5374" y="19905"/>
                  </a:lnTo>
                  <a:lnTo>
                    <a:pt x="5374" y="19783"/>
                  </a:lnTo>
                  <a:lnTo>
                    <a:pt x="5374" y="9476"/>
                  </a:lnTo>
                  <a:lnTo>
                    <a:pt x="5667" y="9354"/>
                  </a:lnTo>
                  <a:lnTo>
                    <a:pt x="5936" y="9159"/>
                  </a:lnTo>
                  <a:lnTo>
                    <a:pt x="6180" y="8939"/>
                  </a:lnTo>
                  <a:lnTo>
                    <a:pt x="6400" y="8670"/>
                  </a:lnTo>
                  <a:lnTo>
                    <a:pt x="6668" y="8695"/>
                  </a:lnTo>
                  <a:lnTo>
                    <a:pt x="6937" y="8695"/>
                  </a:lnTo>
                  <a:lnTo>
                    <a:pt x="7181" y="8670"/>
                  </a:lnTo>
                  <a:lnTo>
                    <a:pt x="7426" y="8621"/>
                  </a:lnTo>
                  <a:lnTo>
                    <a:pt x="7645" y="8548"/>
                  </a:lnTo>
                  <a:lnTo>
                    <a:pt x="7841" y="8451"/>
                  </a:lnTo>
                  <a:lnTo>
                    <a:pt x="8012" y="8328"/>
                  </a:lnTo>
                  <a:lnTo>
                    <a:pt x="8183" y="8182"/>
                  </a:lnTo>
                  <a:lnTo>
                    <a:pt x="8329" y="8011"/>
                  </a:lnTo>
                  <a:lnTo>
                    <a:pt x="8451" y="7816"/>
                  </a:lnTo>
                  <a:lnTo>
                    <a:pt x="8549" y="7620"/>
                  </a:lnTo>
                  <a:lnTo>
                    <a:pt x="8622" y="7400"/>
                  </a:lnTo>
                  <a:lnTo>
                    <a:pt x="8696" y="7181"/>
                  </a:lnTo>
                  <a:lnTo>
                    <a:pt x="8720" y="6936"/>
                  </a:lnTo>
                  <a:lnTo>
                    <a:pt x="8720" y="6668"/>
                  </a:lnTo>
                  <a:lnTo>
                    <a:pt x="8696" y="6399"/>
                  </a:lnTo>
                  <a:lnTo>
                    <a:pt x="8891" y="6228"/>
                  </a:lnTo>
                  <a:lnTo>
                    <a:pt x="9086" y="6033"/>
                  </a:lnTo>
                  <a:lnTo>
                    <a:pt x="9233" y="5837"/>
                  </a:lnTo>
                  <a:lnTo>
                    <a:pt x="9355" y="5642"/>
                  </a:lnTo>
                  <a:lnTo>
                    <a:pt x="9453" y="5422"/>
                  </a:lnTo>
                  <a:lnTo>
                    <a:pt x="9526" y="5227"/>
                  </a:lnTo>
                  <a:lnTo>
                    <a:pt x="9575" y="5007"/>
                  </a:lnTo>
                  <a:lnTo>
                    <a:pt x="9599" y="4787"/>
                  </a:lnTo>
                  <a:lnTo>
                    <a:pt x="9575" y="4567"/>
                  </a:lnTo>
                  <a:lnTo>
                    <a:pt x="9526" y="4347"/>
                  </a:lnTo>
                  <a:lnTo>
                    <a:pt x="9453" y="4128"/>
                  </a:lnTo>
                  <a:lnTo>
                    <a:pt x="9355" y="3932"/>
                  </a:lnTo>
                  <a:lnTo>
                    <a:pt x="9233" y="3712"/>
                  </a:lnTo>
                  <a:lnTo>
                    <a:pt x="9086" y="3517"/>
                  </a:lnTo>
                  <a:lnTo>
                    <a:pt x="8891" y="3346"/>
                  </a:lnTo>
                  <a:lnTo>
                    <a:pt x="8696" y="3175"/>
                  </a:lnTo>
                  <a:lnTo>
                    <a:pt x="8720" y="2906"/>
                  </a:lnTo>
                  <a:lnTo>
                    <a:pt x="8720" y="2638"/>
                  </a:lnTo>
                  <a:lnTo>
                    <a:pt x="8696" y="2394"/>
                  </a:lnTo>
                  <a:lnTo>
                    <a:pt x="8622" y="2149"/>
                  </a:lnTo>
                  <a:lnTo>
                    <a:pt x="8549" y="1930"/>
                  </a:lnTo>
                  <a:lnTo>
                    <a:pt x="8451" y="1734"/>
                  </a:lnTo>
                  <a:lnTo>
                    <a:pt x="8329" y="1563"/>
                  </a:lnTo>
                  <a:lnTo>
                    <a:pt x="8183" y="1392"/>
                  </a:lnTo>
                  <a:lnTo>
                    <a:pt x="8012" y="1246"/>
                  </a:lnTo>
                  <a:lnTo>
                    <a:pt x="7841" y="1124"/>
                  </a:lnTo>
                  <a:lnTo>
                    <a:pt x="7645" y="1026"/>
                  </a:lnTo>
                  <a:lnTo>
                    <a:pt x="7426" y="953"/>
                  </a:lnTo>
                  <a:lnTo>
                    <a:pt x="7181" y="904"/>
                  </a:lnTo>
                  <a:lnTo>
                    <a:pt x="6937" y="855"/>
                  </a:lnTo>
                  <a:lnTo>
                    <a:pt x="6668" y="855"/>
                  </a:lnTo>
                  <a:lnTo>
                    <a:pt x="6400" y="904"/>
                  </a:lnTo>
                  <a:lnTo>
                    <a:pt x="6229" y="684"/>
                  </a:lnTo>
                  <a:lnTo>
                    <a:pt x="6058" y="489"/>
                  </a:lnTo>
                  <a:lnTo>
                    <a:pt x="5863" y="342"/>
                  </a:lnTo>
                  <a:lnTo>
                    <a:pt x="5643" y="220"/>
                  </a:lnTo>
                  <a:lnTo>
                    <a:pt x="5447" y="122"/>
                  </a:lnTo>
                  <a:lnTo>
                    <a:pt x="5228" y="49"/>
                  </a:lnTo>
                  <a:lnTo>
                    <a:pt x="50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77"/>
          <p:cNvGrpSpPr/>
          <p:nvPr/>
        </p:nvGrpSpPr>
        <p:grpSpPr>
          <a:xfrm>
            <a:off x="1988146" y="3734721"/>
            <a:ext cx="318014" cy="414510"/>
            <a:chOff x="2624850" y="4296000"/>
            <a:chExt cx="380400" cy="495825"/>
          </a:xfrm>
        </p:grpSpPr>
        <p:sp>
          <p:nvSpPr>
            <p:cNvPr id="4828" name="Google Shape;4828;p77"/>
            <p:cNvSpPr/>
            <p:nvPr/>
          </p:nvSpPr>
          <p:spPr>
            <a:xfrm>
              <a:off x="2845875" y="4296000"/>
              <a:ext cx="126425" cy="125800"/>
            </a:xfrm>
            <a:custGeom>
              <a:rect b="b" l="l" r="r" t="t"/>
              <a:pathLst>
                <a:path extrusionOk="0" h="5032" w="5057">
                  <a:moveTo>
                    <a:pt x="4812" y="1"/>
                  </a:moveTo>
                  <a:lnTo>
                    <a:pt x="4372" y="74"/>
                  </a:lnTo>
                  <a:lnTo>
                    <a:pt x="3762" y="196"/>
                  </a:lnTo>
                  <a:lnTo>
                    <a:pt x="3053" y="392"/>
                  </a:lnTo>
                  <a:lnTo>
                    <a:pt x="2321" y="636"/>
                  </a:lnTo>
                  <a:lnTo>
                    <a:pt x="1612" y="929"/>
                  </a:lnTo>
                  <a:lnTo>
                    <a:pt x="1295" y="1075"/>
                  </a:lnTo>
                  <a:lnTo>
                    <a:pt x="1026" y="1222"/>
                  </a:lnTo>
                  <a:lnTo>
                    <a:pt x="782" y="1368"/>
                  </a:lnTo>
                  <a:lnTo>
                    <a:pt x="611" y="1515"/>
                  </a:lnTo>
                  <a:lnTo>
                    <a:pt x="489" y="1662"/>
                  </a:lnTo>
                  <a:lnTo>
                    <a:pt x="367" y="1808"/>
                  </a:lnTo>
                  <a:lnTo>
                    <a:pt x="269" y="1979"/>
                  </a:lnTo>
                  <a:lnTo>
                    <a:pt x="172" y="2150"/>
                  </a:lnTo>
                  <a:lnTo>
                    <a:pt x="123" y="2321"/>
                  </a:lnTo>
                  <a:lnTo>
                    <a:pt x="74" y="2492"/>
                  </a:lnTo>
                  <a:lnTo>
                    <a:pt x="25" y="2687"/>
                  </a:lnTo>
                  <a:lnTo>
                    <a:pt x="1" y="2858"/>
                  </a:lnTo>
                  <a:lnTo>
                    <a:pt x="1" y="3054"/>
                  </a:lnTo>
                  <a:lnTo>
                    <a:pt x="25" y="3225"/>
                  </a:lnTo>
                  <a:lnTo>
                    <a:pt x="49" y="3420"/>
                  </a:lnTo>
                  <a:lnTo>
                    <a:pt x="98" y="3591"/>
                  </a:lnTo>
                  <a:lnTo>
                    <a:pt x="172" y="3762"/>
                  </a:lnTo>
                  <a:lnTo>
                    <a:pt x="245" y="3933"/>
                  </a:lnTo>
                  <a:lnTo>
                    <a:pt x="342" y="4104"/>
                  </a:lnTo>
                  <a:lnTo>
                    <a:pt x="440" y="4250"/>
                  </a:lnTo>
                  <a:lnTo>
                    <a:pt x="2638" y="2052"/>
                  </a:lnTo>
                  <a:lnTo>
                    <a:pt x="2736" y="2003"/>
                  </a:lnTo>
                  <a:lnTo>
                    <a:pt x="2809" y="1979"/>
                  </a:lnTo>
                  <a:lnTo>
                    <a:pt x="2907" y="2003"/>
                  </a:lnTo>
                  <a:lnTo>
                    <a:pt x="2980" y="2052"/>
                  </a:lnTo>
                  <a:lnTo>
                    <a:pt x="3029" y="2126"/>
                  </a:lnTo>
                  <a:lnTo>
                    <a:pt x="3053" y="2223"/>
                  </a:lnTo>
                  <a:lnTo>
                    <a:pt x="3029" y="2321"/>
                  </a:lnTo>
                  <a:lnTo>
                    <a:pt x="2980" y="2394"/>
                  </a:lnTo>
                  <a:lnTo>
                    <a:pt x="782" y="4592"/>
                  </a:lnTo>
                  <a:lnTo>
                    <a:pt x="953" y="4690"/>
                  </a:lnTo>
                  <a:lnTo>
                    <a:pt x="1100" y="4788"/>
                  </a:lnTo>
                  <a:lnTo>
                    <a:pt x="1271" y="4885"/>
                  </a:lnTo>
                  <a:lnTo>
                    <a:pt x="1466" y="4934"/>
                  </a:lnTo>
                  <a:lnTo>
                    <a:pt x="1637" y="4983"/>
                  </a:lnTo>
                  <a:lnTo>
                    <a:pt x="1808" y="5008"/>
                  </a:lnTo>
                  <a:lnTo>
                    <a:pt x="2003" y="5032"/>
                  </a:lnTo>
                  <a:lnTo>
                    <a:pt x="2174" y="5032"/>
                  </a:lnTo>
                  <a:lnTo>
                    <a:pt x="2370" y="5008"/>
                  </a:lnTo>
                  <a:lnTo>
                    <a:pt x="2541" y="4983"/>
                  </a:lnTo>
                  <a:lnTo>
                    <a:pt x="2712" y="4934"/>
                  </a:lnTo>
                  <a:lnTo>
                    <a:pt x="2907" y="4861"/>
                  </a:lnTo>
                  <a:lnTo>
                    <a:pt x="3053" y="4788"/>
                  </a:lnTo>
                  <a:lnTo>
                    <a:pt x="3224" y="4690"/>
                  </a:lnTo>
                  <a:lnTo>
                    <a:pt x="3371" y="4568"/>
                  </a:lnTo>
                  <a:lnTo>
                    <a:pt x="3517" y="4421"/>
                  </a:lnTo>
                  <a:lnTo>
                    <a:pt x="3664" y="4250"/>
                  </a:lnTo>
                  <a:lnTo>
                    <a:pt x="3835" y="4006"/>
                  </a:lnTo>
                  <a:lnTo>
                    <a:pt x="3981" y="3738"/>
                  </a:lnTo>
                  <a:lnTo>
                    <a:pt x="4128" y="3420"/>
                  </a:lnTo>
                  <a:lnTo>
                    <a:pt x="4397" y="2736"/>
                  </a:lnTo>
                  <a:lnTo>
                    <a:pt x="4641" y="1979"/>
                  </a:lnTo>
                  <a:lnTo>
                    <a:pt x="4836" y="1271"/>
                  </a:lnTo>
                  <a:lnTo>
                    <a:pt x="4983" y="660"/>
                  </a:lnTo>
                  <a:lnTo>
                    <a:pt x="5032" y="221"/>
                  </a:lnTo>
                  <a:lnTo>
                    <a:pt x="5056" y="98"/>
                  </a:lnTo>
                  <a:lnTo>
                    <a:pt x="5032" y="25"/>
                  </a:lnTo>
                  <a:lnTo>
                    <a:pt x="49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7"/>
            <p:cNvSpPr/>
            <p:nvPr/>
          </p:nvSpPr>
          <p:spPr>
            <a:xfrm>
              <a:off x="2635850" y="4316150"/>
              <a:ext cx="369400" cy="475675"/>
            </a:xfrm>
            <a:custGeom>
              <a:rect b="b" l="l" r="r" t="t"/>
              <a:pathLst>
                <a:path extrusionOk="0" h="19027" w="14776">
                  <a:moveTo>
                    <a:pt x="7400" y="1"/>
                  </a:moveTo>
                  <a:lnTo>
                    <a:pt x="7254" y="25"/>
                  </a:lnTo>
                  <a:lnTo>
                    <a:pt x="7132" y="50"/>
                  </a:lnTo>
                  <a:lnTo>
                    <a:pt x="7034" y="123"/>
                  </a:lnTo>
                  <a:lnTo>
                    <a:pt x="6936" y="196"/>
                  </a:lnTo>
                  <a:lnTo>
                    <a:pt x="6863" y="294"/>
                  </a:lnTo>
                  <a:lnTo>
                    <a:pt x="6790" y="392"/>
                  </a:lnTo>
                  <a:lnTo>
                    <a:pt x="6765" y="514"/>
                  </a:lnTo>
                  <a:lnTo>
                    <a:pt x="6741" y="636"/>
                  </a:lnTo>
                  <a:lnTo>
                    <a:pt x="6741" y="4226"/>
                  </a:lnTo>
                  <a:lnTo>
                    <a:pt x="6887" y="4592"/>
                  </a:lnTo>
                  <a:lnTo>
                    <a:pt x="7009" y="4959"/>
                  </a:lnTo>
                  <a:lnTo>
                    <a:pt x="7058" y="5325"/>
                  </a:lnTo>
                  <a:lnTo>
                    <a:pt x="7083" y="5716"/>
                  </a:lnTo>
                  <a:lnTo>
                    <a:pt x="7058" y="6107"/>
                  </a:lnTo>
                  <a:lnTo>
                    <a:pt x="7009" y="6473"/>
                  </a:lnTo>
                  <a:lnTo>
                    <a:pt x="6887" y="6864"/>
                  </a:lnTo>
                  <a:lnTo>
                    <a:pt x="6741" y="7230"/>
                  </a:lnTo>
                  <a:lnTo>
                    <a:pt x="6741" y="13629"/>
                  </a:lnTo>
                  <a:lnTo>
                    <a:pt x="6203" y="13678"/>
                  </a:lnTo>
                  <a:lnTo>
                    <a:pt x="5666" y="13775"/>
                  </a:lnTo>
                  <a:lnTo>
                    <a:pt x="5153" y="13897"/>
                  </a:lnTo>
                  <a:lnTo>
                    <a:pt x="4640" y="14044"/>
                  </a:lnTo>
                  <a:lnTo>
                    <a:pt x="4152" y="14239"/>
                  </a:lnTo>
                  <a:lnTo>
                    <a:pt x="3688" y="14459"/>
                  </a:lnTo>
                  <a:lnTo>
                    <a:pt x="3224" y="14703"/>
                  </a:lnTo>
                  <a:lnTo>
                    <a:pt x="2784" y="14972"/>
                  </a:lnTo>
                  <a:lnTo>
                    <a:pt x="2369" y="15265"/>
                  </a:lnTo>
                  <a:lnTo>
                    <a:pt x="1954" y="15583"/>
                  </a:lnTo>
                  <a:lnTo>
                    <a:pt x="1588" y="15925"/>
                  </a:lnTo>
                  <a:lnTo>
                    <a:pt x="1221" y="16291"/>
                  </a:lnTo>
                  <a:lnTo>
                    <a:pt x="879" y="16682"/>
                  </a:lnTo>
                  <a:lnTo>
                    <a:pt x="562" y="17097"/>
                  </a:lnTo>
                  <a:lnTo>
                    <a:pt x="269" y="17512"/>
                  </a:lnTo>
                  <a:lnTo>
                    <a:pt x="0" y="17952"/>
                  </a:lnTo>
                  <a:lnTo>
                    <a:pt x="293" y="18074"/>
                  </a:lnTo>
                  <a:lnTo>
                    <a:pt x="611" y="18196"/>
                  </a:lnTo>
                  <a:lnTo>
                    <a:pt x="1319" y="18391"/>
                  </a:lnTo>
                  <a:lnTo>
                    <a:pt x="2125" y="18587"/>
                  </a:lnTo>
                  <a:lnTo>
                    <a:pt x="3053" y="18733"/>
                  </a:lnTo>
                  <a:lnTo>
                    <a:pt x="4030" y="18855"/>
                  </a:lnTo>
                  <a:lnTo>
                    <a:pt x="5104" y="18953"/>
                  </a:lnTo>
                  <a:lnTo>
                    <a:pt x="6228" y="19002"/>
                  </a:lnTo>
                  <a:lnTo>
                    <a:pt x="7376" y="19026"/>
                  </a:lnTo>
                  <a:lnTo>
                    <a:pt x="8548" y="19002"/>
                  </a:lnTo>
                  <a:lnTo>
                    <a:pt x="9672" y="18953"/>
                  </a:lnTo>
                  <a:lnTo>
                    <a:pt x="10746" y="18855"/>
                  </a:lnTo>
                  <a:lnTo>
                    <a:pt x="11723" y="18733"/>
                  </a:lnTo>
                  <a:lnTo>
                    <a:pt x="12651" y="18587"/>
                  </a:lnTo>
                  <a:lnTo>
                    <a:pt x="13457" y="18391"/>
                  </a:lnTo>
                  <a:lnTo>
                    <a:pt x="14165" y="18196"/>
                  </a:lnTo>
                  <a:lnTo>
                    <a:pt x="14483" y="18074"/>
                  </a:lnTo>
                  <a:lnTo>
                    <a:pt x="14776" y="17952"/>
                  </a:lnTo>
                  <a:lnTo>
                    <a:pt x="14507" y="17512"/>
                  </a:lnTo>
                  <a:lnTo>
                    <a:pt x="14214" y="17097"/>
                  </a:lnTo>
                  <a:lnTo>
                    <a:pt x="13897" y="16682"/>
                  </a:lnTo>
                  <a:lnTo>
                    <a:pt x="13555" y="16291"/>
                  </a:lnTo>
                  <a:lnTo>
                    <a:pt x="13188" y="15925"/>
                  </a:lnTo>
                  <a:lnTo>
                    <a:pt x="12822" y="15583"/>
                  </a:lnTo>
                  <a:lnTo>
                    <a:pt x="12407" y="15265"/>
                  </a:lnTo>
                  <a:lnTo>
                    <a:pt x="11992" y="14972"/>
                  </a:lnTo>
                  <a:lnTo>
                    <a:pt x="11552" y="14703"/>
                  </a:lnTo>
                  <a:lnTo>
                    <a:pt x="11088" y="14459"/>
                  </a:lnTo>
                  <a:lnTo>
                    <a:pt x="10624" y="14239"/>
                  </a:lnTo>
                  <a:lnTo>
                    <a:pt x="10136" y="14044"/>
                  </a:lnTo>
                  <a:lnTo>
                    <a:pt x="9623" y="13897"/>
                  </a:lnTo>
                  <a:lnTo>
                    <a:pt x="9110" y="13775"/>
                  </a:lnTo>
                  <a:lnTo>
                    <a:pt x="8573" y="13678"/>
                  </a:lnTo>
                  <a:lnTo>
                    <a:pt x="8035" y="13629"/>
                  </a:lnTo>
                  <a:lnTo>
                    <a:pt x="8035" y="3347"/>
                  </a:lnTo>
                  <a:lnTo>
                    <a:pt x="7913" y="3054"/>
                  </a:lnTo>
                  <a:lnTo>
                    <a:pt x="7840" y="2761"/>
                  </a:lnTo>
                  <a:lnTo>
                    <a:pt x="7791" y="2467"/>
                  </a:lnTo>
                  <a:lnTo>
                    <a:pt x="7767" y="2174"/>
                  </a:lnTo>
                  <a:lnTo>
                    <a:pt x="7791" y="1857"/>
                  </a:lnTo>
                  <a:lnTo>
                    <a:pt x="7840" y="1564"/>
                  </a:lnTo>
                  <a:lnTo>
                    <a:pt x="7913" y="1271"/>
                  </a:lnTo>
                  <a:lnTo>
                    <a:pt x="8035" y="978"/>
                  </a:lnTo>
                  <a:lnTo>
                    <a:pt x="8035" y="636"/>
                  </a:lnTo>
                  <a:lnTo>
                    <a:pt x="8011" y="514"/>
                  </a:lnTo>
                  <a:lnTo>
                    <a:pt x="7986" y="392"/>
                  </a:lnTo>
                  <a:lnTo>
                    <a:pt x="7913" y="294"/>
                  </a:lnTo>
                  <a:lnTo>
                    <a:pt x="7840" y="196"/>
                  </a:lnTo>
                  <a:lnTo>
                    <a:pt x="7742" y="123"/>
                  </a:lnTo>
                  <a:lnTo>
                    <a:pt x="7644" y="50"/>
                  </a:lnTo>
                  <a:lnTo>
                    <a:pt x="7522" y="25"/>
                  </a:lnTo>
                  <a:lnTo>
                    <a:pt x="740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7"/>
            <p:cNvSpPr/>
            <p:nvPr/>
          </p:nvSpPr>
          <p:spPr>
            <a:xfrm>
              <a:off x="2624850" y="4357675"/>
              <a:ext cx="171600" cy="171600"/>
            </a:xfrm>
            <a:custGeom>
              <a:rect b="b" l="l" r="r" t="t"/>
              <a:pathLst>
                <a:path extrusionOk="0" h="6864" w="6864">
                  <a:moveTo>
                    <a:pt x="74" y="1"/>
                  </a:moveTo>
                  <a:lnTo>
                    <a:pt x="25" y="25"/>
                  </a:lnTo>
                  <a:lnTo>
                    <a:pt x="0" y="74"/>
                  </a:lnTo>
                  <a:lnTo>
                    <a:pt x="0" y="123"/>
                  </a:lnTo>
                  <a:lnTo>
                    <a:pt x="0" y="318"/>
                  </a:lnTo>
                  <a:lnTo>
                    <a:pt x="25" y="587"/>
                  </a:lnTo>
                  <a:lnTo>
                    <a:pt x="74" y="929"/>
                  </a:lnTo>
                  <a:lnTo>
                    <a:pt x="269" y="1759"/>
                  </a:lnTo>
                  <a:lnTo>
                    <a:pt x="538" y="2736"/>
                  </a:lnTo>
                  <a:lnTo>
                    <a:pt x="880" y="3737"/>
                  </a:lnTo>
                  <a:lnTo>
                    <a:pt x="1051" y="4226"/>
                  </a:lnTo>
                  <a:lnTo>
                    <a:pt x="1246" y="4690"/>
                  </a:lnTo>
                  <a:lnTo>
                    <a:pt x="1441" y="5105"/>
                  </a:lnTo>
                  <a:lnTo>
                    <a:pt x="1661" y="5496"/>
                  </a:lnTo>
                  <a:lnTo>
                    <a:pt x="1857" y="5813"/>
                  </a:lnTo>
                  <a:lnTo>
                    <a:pt x="2076" y="6057"/>
                  </a:lnTo>
                  <a:lnTo>
                    <a:pt x="2272" y="6228"/>
                  </a:lnTo>
                  <a:lnTo>
                    <a:pt x="2492" y="6399"/>
                  </a:lnTo>
                  <a:lnTo>
                    <a:pt x="2711" y="6521"/>
                  </a:lnTo>
                  <a:lnTo>
                    <a:pt x="2956" y="6644"/>
                  </a:lnTo>
                  <a:lnTo>
                    <a:pt x="3200" y="6741"/>
                  </a:lnTo>
                  <a:lnTo>
                    <a:pt x="3444" y="6815"/>
                  </a:lnTo>
                  <a:lnTo>
                    <a:pt x="3688" y="6863"/>
                  </a:lnTo>
                  <a:lnTo>
                    <a:pt x="4201" y="6863"/>
                  </a:lnTo>
                  <a:lnTo>
                    <a:pt x="4445" y="6839"/>
                  </a:lnTo>
                  <a:lnTo>
                    <a:pt x="4690" y="6815"/>
                  </a:lnTo>
                  <a:lnTo>
                    <a:pt x="4958" y="6741"/>
                  </a:lnTo>
                  <a:lnTo>
                    <a:pt x="5178" y="6644"/>
                  </a:lnTo>
                  <a:lnTo>
                    <a:pt x="5422" y="6521"/>
                  </a:lnTo>
                  <a:lnTo>
                    <a:pt x="5642" y="6399"/>
                  </a:lnTo>
                  <a:lnTo>
                    <a:pt x="5862" y="6228"/>
                  </a:lnTo>
                  <a:lnTo>
                    <a:pt x="2198" y="2565"/>
                  </a:lnTo>
                  <a:lnTo>
                    <a:pt x="2150" y="2492"/>
                  </a:lnTo>
                  <a:lnTo>
                    <a:pt x="2125" y="2394"/>
                  </a:lnTo>
                  <a:lnTo>
                    <a:pt x="2150" y="2296"/>
                  </a:lnTo>
                  <a:lnTo>
                    <a:pt x="2198" y="2199"/>
                  </a:lnTo>
                  <a:lnTo>
                    <a:pt x="2296" y="2150"/>
                  </a:lnTo>
                  <a:lnTo>
                    <a:pt x="2394" y="2125"/>
                  </a:lnTo>
                  <a:lnTo>
                    <a:pt x="2492" y="2150"/>
                  </a:lnTo>
                  <a:lnTo>
                    <a:pt x="2565" y="2199"/>
                  </a:lnTo>
                  <a:lnTo>
                    <a:pt x="6228" y="5862"/>
                  </a:lnTo>
                  <a:lnTo>
                    <a:pt x="6375" y="5642"/>
                  </a:lnTo>
                  <a:lnTo>
                    <a:pt x="6521" y="5422"/>
                  </a:lnTo>
                  <a:lnTo>
                    <a:pt x="6643" y="5203"/>
                  </a:lnTo>
                  <a:lnTo>
                    <a:pt x="6741" y="4958"/>
                  </a:lnTo>
                  <a:lnTo>
                    <a:pt x="6814" y="4714"/>
                  </a:lnTo>
                  <a:lnTo>
                    <a:pt x="6839" y="4446"/>
                  </a:lnTo>
                  <a:lnTo>
                    <a:pt x="6863" y="4201"/>
                  </a:lnTo>
                  <a:lnTo>
                    <a:pt x="6863" y="3933"/>
                  </a:lnTo>
                  <a:lnTo>
                    <a:pt x="6839" y="3688"/>
                  </a:lnTo>
                  <a:lnTo>
                    <a:pt x="6814" y="3444"/>
                  </a:lnTo>
                  <a:lnTo>
                    <a:pt x="6741" y="3200"/>
                  </a:lnTo>
                  <a:lnTo>
                    <a:pt x="6643" y="2956"/>
                  </a:lnTo>
                  <a:lnTo>
                    <a:pt x="6521" y="2711"/>
                  </a:lnTo>
                  <a:lnTo>
                    <a:pt x="6399" y="2492"/>
                  </a:lnTo>
                  <a:lnTo>
                    <a:pt x="6228" y="2272"/>
                  </a:lnTo>
                  <a:lnTo>
                    <a:pt x="6057" y="2076"/>
                  </a:lnTo>
                  <a:lnTo>
                    <a:pt x="5813" y="1857"/>
                  </a:lnTo>
                  <a:lnTo>
                    <a:pt x="5496" y="1661"/>
                  </a:lnTo>
                  <a:lnTo>
                    <a:pt x="5105" y="1466"/>
                  </a:lnTo>
                  <a:lnTo>
                    <a:pt x="4690" y="1246"/>
                  </a:lnTo>
                  <a:lnTo>
                    <a:pt x="4226" y="1051"/>
                  </a:lnTo>
                  <a:lnTo>
                    <a:pt x="3737" y="880"/>
                  </a:lnTo>
                  <a:lnTo>
                    <a:pt x="2736" y="538"/>
                  </a:lnTo>
                  <a:lnTo>
                    <a:pt x="1759" y="269"/>
                  </a:lnTo>
                  <a:lnTo>
                    <a:pt x="928" y="74"/>
                  </a:lnTo>
                  <a:lnTo>
                    <a:pt x="587" y="25"/>
                  </a:lnTo>
                  <a:lnTo>
                    <a:pt x="3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1" name="Google Shape;4831;p77"/>
          <p:cNvSpPr/>
          <p:nvPr/>
        </p:nvSpPr>
        <p:spPr>
          <a:xfrm>
            <a:off x="3104103" y="3772127"/>
            <a:ext cx="339959" cy="339980"/>
          </a:xfrm>
          <a:custGeom>
            <a:rect b="b" l="l" r="r" t="t"/>
            <a:pathLst>
              <a:path extrusionOk="0" h="16267" w="16266">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7"/>
          <p:cNvSpPr/>
          <p:nvPr/>
        </p:nvSpPr>
        <p:spPr>
          <a:xfrm>
            <a:off x="2540554" y="3793571"/>
            <a:ext cx="339959" cy="297093"/>
          </a:xfrm>
          <a:custGeom>
            <a:rect b="b" l="l" r="r" t="t"/>
            <a:pathLst>
              <a:path extrusionOk="0" h="14215" w="16266">
                <a:moveTo>
                  <a:pt x="8597" y="4397"/>
                </a:moveTo>
                <a:lnTo>
                  <a:pt x="8719" y="4421"/>
                </a:lnTo>
                <a:lnTo>
                  <a:pt x="8866" y="4445"/>
                </a:lnTo>
                <a:lnTo>
                  <a:pt x="8988" y="4519"/>
                </a:lnTo>
                <a:lnTo>
                  <a:pt x="9085" y="4616"/>
                </a:lnTo>
                <a:lnTo>
                  <a:pt x="9159" y="4714"/>
                </a:lnTo>
                <a:lnTo>
                  <a:pt x="9208" y="4836"/>
                </a:lnTo>
                <a:lnTo>
                  <a:pt x="9232" y="4958"/>
                </a:lnTo>
                <a:lnTo>
                  <a:pt x="9256" y="5105"/>
                </a:lnTo>
                <a:lnTo>
                  <a:pt x="8963" y="8939"/>
                </a:lnTo>
                <a:lnTo>
                  <a:pt x="8939" y="9086"/>
                </a:lnTo>
                <a:lnTo>
                  <a:pt x="8890" y="9232"/>
                </a:lnTo>
                <a:lnTo>
                  <a:pt x="8817" y="9330"/>
                </a:lnTo>
                <a:lnTo>
                  <a:pt x="8719" y="9452"/>
                </a:lnTo>
                <a:lnTo>
                  <a:pt x="8597" y="9525"/>
                </a:lnTo>
                <a:lnTo>
                  <a:pt x="8475" y="9599"/>
                </a:lnTo>
                <a:lnTo>
                  <a:pt x="8353" y="9648"/>
                </a:lnTo>
                <a:lnTo>
                  <a:pt x="7913" y="9648"/>
                </a:lnTo>
                <a:lnTo>
                  <a:pt x="7791" y="9599"/>
                </a:lnTo>
                <a:lnTo>
                  <a:pt x="7669" y="9525"/>
                </a:lnTo>
                <a:lnTo>
                  <a:pt x="7547" y="9452"/>
                </a:lnTo>
                <a:lnTo>
                  <a:pt x="7449" y="9330"/>
                </a:lnTo>
                <a:lnTo>
                  <a:pt x="7376" y="9232"/>
                </a:lnTo>
                <a:lnTo>
                  <a:pt x="7327" y="9086"/>
                </a:lnTo>
                <a:lnTo>
                  <a:pt x="7303" y="8939"/>
                </a:lnTo>
                <a:lnTo>
                  <a:pt x="7010" y="5105"/>
                </a:lnTo>
                <a:lnTo>
                  <a:pt x="7034" y="4958"/>
                </a:lnTo>
                <a:lnTo>
                  <a:pt x="7058" y="4836"/>
                </a:lnTo>
                <a:lnTo>
                  <a:pt x="7107" y="4714"/>
                </a:lnTo>
                <a:lnTo>
                  <a:pt x="7180" y="4616"/>
                </a:lnTo>
                <a:lnTo>
                  <a:pt x="7278" y="4519"/>
                </a:lnTo>
                <a:lnTo>
                  <a:pt x="7400" y="4445"/>
                </a:lnTo>
                <a:lnTo>
                  <a:pt x="7547" y="4421"/>
                </a:lnTo>
                <a:lnTo>
                  <a:pt x="7669" y="4397"/>
                </a:lnTo>
                <a:close/>
                <a:moveTo>
                  <a:pt x="8133" y="10429"/>
                </a:moveTo>
                <a:lnTo>
                  <a:pt x="8328" y="10454"/>
                </a:lnTo>
                <a:lnTo>
                  <a:pt x="8499" y="10502"/>
                </a:lnTo>
                <a:lnTo>
                  <a:pt x="8670" y="10600"/>
                </a:lnTo>
                <a:lnTo>
                  <a:pt x="8817" y="10722"/>
                </a:lnTo>
                <a:lnTo>
                  <a:pt x="8939" y="10869"/>
                </a:lnTo>
                <a:lnTo>
                  <a:pt x="9037" y="11040"/>
                </a:lnTo>
                <a:lnTo>
                  <a:pt x="9085" y="11211"/>
                </a:lnTo>
                <a:lnTo>
                  <a:pt x="9110" y="11406"/>
                </a:lnTo>
                <a:lnTo>
                  <a:pt x="9085" y="11601"/>
                </a:lnTo>
                <a:lnTo>
                  <a:pt x="9037" y="11797"/>
                </a:lnTo>
                <a:lnTo>
                  <a:pt x="8939" y="11943"/>
                </a:lnTo>
                <a:lnTo>
                  <a:pt x="8817" y="12090"/>
                </a:lnTo>
                <a:lnTo>
                  <a:pt x="8670" y="12212"/>
                </a:lnTo>
                <a:lnTo>
                  <a:pt x="8499" y="12310"/>
                </a:lnTo>
                <a:lnTo>
                  <a:pt x="8328" y="12359"/>
                </a:lnTo>
                <a:lnTo>
                  <a:pt x="8133" y="12383"/>
                </a:lnTo>
                <a:lnTo>
                  <a:pt x="7938" y="12359"/>
                </a:lnTo>
                <a:lnTo>
                  <a:pt x="7742" y="12310"/>
                </a:lnTo>
                <a:lnTo>
                  <a:pt x="7596" y="12212"/>
                </a:lnTo>
                <a:lnTo>
                  <a:pt x="7449" y="12090"/>
                </a:lnTo>
                <a:lnTo>
                  <a:pt x="7327" y="11943"/>
                </a:lnTo>
                <a:lnTo>
                  <a:pt x="7229" y="11797"/>
                </a:lnTo>
                <a:lnTo>
                  <a:pt x="7180" y="11601"/>
                </a:lnTo>
                <a:lnTo>
                  <a:pt x="7156" y="11406"/>
                </a:lnTo>
                <a:lnTo>
                  <a:pt x="7180" y="11211"/>
                </a:lnTo>
                <a:lnTo>
                  <a:pt x="7229" y="11040"/>
                </a:lnTo>
                <a:lnTo>
                  <a:pt x="7327" y="10869"/>
                </a:lnTo>
                <a:lnTo>
                  <a:pt x="7449" y="10722"/>
                </a:lnTo>
                <a:lnTo>
                  <a:pt x="7596" y="10600"/>
                </a:lnTo>
                <a:lnTo>
                  <a:pt x="7742" y="10502"/>
                </a:lnTo>
                <a:lnTo>
                  <a:pt x="7938" y="10454"/>
                </a:lnTo>
                <a:lnTo>
                  <a:pt x="8133" y="10429"/>
                </a:lnTo>
                <a:close/>
                <a:moveTo>
                  <a:pt x="7986" y="0"/>
                </a:moveTo>
                <a:lnTo>
                  <a:pt x="7864" y="25"/>
                </a:lnTo>
                <a:lnTo>
                  <a:pt x="7742" y="74"/>
                </a:lnTo>
                <a:lnTo>
                  <a:pt x="7620" y="123"/>
                </a:lnTo>
                <a:lnTo>
                  <a:pt x="7522" y="196"/>
                </a:lnTo>
                <a:lnTo>
                  <a:pt x="7425" y="294"/>
                </a:lnTo>
                <a:lnTo>
                  <a:pt x="7327" y="391"/>
                </a:lnTo>
                <a:lnTo>
                  <a:pt x="7254" y="489"/>
                </a:lnTo>
                <a:lnTo>
                  <a:pt x="147" y="12700"/>
                </a:lnTo>
                <a:lnTo>
                  <a:pt x="73" y="12823"/>
                </a:lnTo>
                <a:lnTo>
                  <a:pt x="25" y="12945"/>
                </a:lnTo>
                <a:lnTo>
                  <a:pt x="0" y="13067"/>
                </a:lnTo>
                <a:lnTo>
                  <a:pt x="0" y="13213"/>
                </a:lnTo>
                <a:lnTo>
                  <a:pt x="0" y="13335"/>
                </a:lnTo>
                <a:lnTo>
                  <a:pt x="25" y="13458"/>
                </a:lnTo>
                <a:lnTo>
                  <a:pt x="73" y="13604"/>
                </a:lnTo>
                <a:lnTo>
                  <a:pt x="147" y="13726"/>
                </a:lnTo>
                <a:lnTo>
                  <a:pt x="220" y="13824"/>
                </a:lnTo>
                <a:lnTo>
                  <a:pt x="293" y="13922"/>
                </a:lnTo>
                <a:lnTo>
                  <a:pt x="391" y="14019"/>
                </a:lnTo>
                <a:lnTo>
                  <a:pt x="513" y="14093"/>
                </a:lnTo>
                <a:lnTo>
                  <a:pt x="635" y="14141"/>
                </a:lnTo>
                <a:lnTo>
                  <a:pt x="757" y="14190"/>
                </a:lnTo>
                <a:lnTo>
                  <a:pt x="879" y="14215"/>
                </a:lnTo>
                <a:lnTo>
                  <a:pt x="15387" y="14215"/>
                </a:lnTo>
                <a:lnTo>
                  <a:pt x="15509" y="14190"/>
                </a:lnTo>
                <a:lnTo>
                  <a:pt x="15631" y="14141"/>
                </a:lnTo>
                <a:lnTo>
                  <a:pt x="15753" y="14093"/>
                </a:lnTo>
                <a:lnTo>
                  <a:pt x="15875" y="14019"/>
                </a:lnTo>
                <a:lnTo>
                  <a:pt x="15973" y="13922"/>
                </a:lnTo>
                <a:lnTo>
                  <a:pt x="16046" y="13824"/>
                </a:lnTo>
                <a:lnTo>
                  <a:pt x="16119" y="13726"/>
                </a:lnTo>
                <a:lnTo>
                  <a:pt x="16193" y="13604"/>
                </a:lnTo>
                <a:lnTo>
                  <a:pt x="16241" y="13458"/>
                </a:lnTo>
                <a:lnTo>
                  <a:pt x="16266" y="13335"/>
                </a:lnTo>
                <a:lnTo>
                  <a:pt x="16266" y="13213"/>
                </a:lnTo>
                <a:lnTo>
                  <a:pt x="16266" y="13067"/>
                </a:lnTo>
                <a:lnTo>
                  <a:pt x="16241" y="12945"/>
                </a:lnTo>
                <a:lnTo>
                  <a:pt x="16193" y="12823"/>
                </a:lnTo>
                <a:lnTo>
                  <a:pt x="16119" y="12700"/>
                </a:lnTo>
                <a:lnTo>
                  <a:pt x="9012" y="489"/>
                </a:lnTo>
                <a:lnTo>
                  <a:pt x="8939" y="391"/>
                </a:lnTo>
                <a:lnTo>
                  <a:pt x="8841" y="294"/>
                </a:lnTo>
                <a:lnTo>
                  <a:pt x="8744" y="196"/>
                </a:lnTo>
                <a:lnTo>
                  <a:pt x="8646" y="123"/>
                </a:lnTo>
                <a:lnTo>
                  <a:pt x="8524" y="74"/>
                </a:lnTo>
                <a:lnTo>
                  <a:pt x="8402" y="25"/>
                </a:lnTo>
                <a:lnTo>
                  <a:pt x="825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7"/>
          <p:cNvSpPr/>
          <p:nvPr/>
        </p:nvSpPr>
        <p:spPr>
          <a:xfrm>
            <a:off x="3666104" y="3770601"/>
            <a:ext cx="343053" cy="343032"/>
          </a:xfrm>
          <a:custGeom>
            <a:rect b="b" l="l" r="r" t="t"/>
            <a:pathLst>
              <a:path extrusionOk="0" h="16413" w="16414">
                <a:moveTo>
                  <a:pt x="10088" y="5080"/>
                </a:moveTo>
                <a:lnTo>
                  <a:pt x="10234" y="5105"/>
                </a:lnTo>
                <a:lnTo>
                  <a:pt x="10307" y="5129"/>
                </a:lnTo>
                <a:lnTo>
                  <a:pt x="10356" y="5178"/>
                </a:lnTo>
                <a:lnTo>
                  <a:pt x="11235" y="6057"/>
                </a:lnTo>
                <a:lnTo>
                  <a:pt x="11284" y="6106"/>
                </a:lnTo>
                <a:lnTo>
                  <a:pt x="11309" y="6179"/>
                </a:lnTo>
                <a:lnTo>
                  <a:pt x="11333" y="6326"/>
                </a:lnTo>
                <a:lnTo>
                  <a:pt x="11309" y="6473"/>
                </a:lnTo>
                <a:lnTo>
                  <a:pt x="11284" y="6546"/>
                </a:lnTo>
                <a:lnTo>
                  <a:pt x="11235" y="6595"/>
                </a:lnTo>
                <a:lnTo>
                  <a:pt x="9892" y="7938"/>
                </a:lnTo>
                <a:lnTo>
                  <a:pt x="9843" y="7987"/>
                </a:lnTo>
                <a:lnTo>
                  <a:pt x="9819" y="8060"/>
                </a:lnTo>
                <a:lnTo>
                  <a:pt x="9795" y="8207"/>
                </a:lnTo>
                <a:lnTo>
                  <a:pt x="9819" y="8353"/>
                </a:lnTo>
                <a:lnTo>
                  <a:pt x="9843" y="8426"/>
                </a:lnTo>
                <a:lnTo>
                  <a:pt x="9892" y="8475"/>
                </a:lnTo>
                <a:lnTo>
                  <a:pt x="11235" y="9818"/>
                </a:lnTo>
                <a:lnTo>
                  <a:pt x="11284" y="9867"/>
                </a:lnTo>
                <a:lnTo>
                  <a:pt x="11309" y="9941"/>
                </a:lnTo>
                <a:lnTo>
                  <a:pt x="11333" y="10087"/>
                </a:lnTo>
                <a:lnTo>
                  <a:pt x="11309" y="10234"/>
                </a:lnTo>
                <a:lnTo>
                  <a:pt x="11284" y="10307"/>
                </a:lnTo>
                <a:lnTo>
                  <a:pt x="11235" y="10356"/>
                </a:lnTo>
                <a:lnTo>
                  <a:pt x="10356" y="11235"/>
                </a:lnTo>
                <a:lnTo>
                  <a:pt x="10307" y="11284"/>
                </a:lnTo>
                <a:lnTo>
                  <a:pt x="10234" y="11308"/>
                </a:lnTo>
                <a:lnTo>
                  <a:pt x="10088" y="11333"/>
                </a:lnTo>
                <a:lnTo>
                  <a:pt x="9941" y="11308"/>
                </a:lnTo>
                <a:lnTo>
                  <a:pt x="9868" y="11284"/>
                </a:lnTo>
                <a:lnTo>
                  <a:pt x="9819" y="11235"/>
                </a:lnTo>
                <a:lnTo>
                  <a:pt x="8476" y="9892"/>
                </a:lnTo>
                <a:lnTo>
                  <a:pt x="8427" y="9843"/>
                </a:lnTo>
                <a:lnTo>
                  <a:pt x="8354" y="9818"/>
                </a:lnTo>
                <a:lnTo>
                  <a:pt x="8207" y="9794"/>
                </a:lnTo>
                <a:lnTo>
                  <a:pt x="8061" y="9818"/>
                </a:lnTo>
                <a:lnTo>
                  <a:pt x="7987" y="9843"/>
                </a:lnTo>
                <a:lnTo>
                  <a:pt x="7938" y="9892"/>
                </a:lnTo>
                <a:lnTo>
                  <a:pt x="6595" y="11235"/>
                </a:lnTo>
                <a:lnTo>
                  <a:pt x="6546" y="11284"/>
                </a:lnTo>
                <a:lnTo>
                  <a:pt x="6473" y="11308"/>
                </a:lnTo>
                <a:lnTo>
                  <a:pt x="6326" y="11333"/>
                </a:lnTo>
                <a:lnTo>
                  <a:pt x="6180" y="11308"/>
                </a:lnTo>
                <a:lnTo>
                  <a:pt x="6107" y="11284"/>
                </a:lnTo>
                <a:lnTo>
                  <a:pt x="6058" y="11235"/>
                </a:lnTo>
                <a:lnTo>
                  <a:pt x="5179" y="10356"/>
                </a:lnTo>
                <a:lnTo>
                  <a:pt x="5130" y="10307"/>
                </a:lnTo>
                <a:lnTo>
                  <a:pt x="5105" y="10234"/>
                </a:lnTo>
                <a:lnTo>
                  <a:pt x="5081" y="10087"/>
                </a:lnTo>
                <a:lnTo>
                  <a:pt x="5105" y="9941"/>
                </a:lnTo>
                <a:lnTo>
                  <a:pt x="5130" y="9867"/>
                </a:lnTo>
                <a:lnTo>
                  <a:pt x="5179" y="9818"/>
                </a:lnTo>
                <a:lnTo>
                  <a:pt x="6522" y="8475"/>
                </a:lnTo>
                <a:lnTo>
                  <a:pt x="6571" y="8426"/>
                </a:lnTo>
                <a:lnTo>
                  <a:pt x="6595" y="8353"/>
                </a:lnTo>
                <a:lnTo>
                  <a:pt x="6620" y="8207"/>
                </a:lnTo>
                <a:lnTo>
                  <a:pt x="6595" y="8060"/>
                </a:lnTo>
                <a:lnTo>
                  <a:pt x="6571" y="7987"/>
                </a:lnTo>
                <a:lnTo>
                  <a:pt x="6522" y="7938"/>
                </a:lnTo>
                <a:lnTo>
                  <a:pt x="5179" y="6595"/>
                </a:lnTo>
                <a:lnTo>
                  <a:pt x="5130" y="6546"/>
                </a:lnTo>
                <a:lnTo>
                  <a:pt x="5105" y="6473"/>
                </a:lnTo>
                <a:lnTo>
                  <a:pt x="5081" y="6326"/>
                </a:lnTo>
                <a:lnTo>
                  <a:pt x="5105" y="6179"/>
                </a:lnTo>
                <a:lnTo>
                  <a:pt x="5130" y="6106"/>
                </a:lnTo>
                <a:lnTo>
                  <a:pt x="5179" y="6057"/>
                </a:lnTo>
                <a:lnTo>
                  <a:pt x="6058" y="5178"/>
                </a:lnTo>
                <a:lnTo>
                  <a:pt x="6107" y="5129"/>
                </a:lnTo>
                <a:lnTo>
                  <a:pt x="6180" y="5105"/>
                </a:lnTo>
                <a:lnTo>
                  <a:pt x="6326" y="5080"/>
                </a:lnTo>
                <a:lnTo>
                  <a:pt x="6473" y="5105"/>
                </a:lnTo>
                <a:lnTo>
                  <a:pt x="6546" y="5129"/>
                </a:lnTo>
                <a:lnTo>
                  <a:pt x="6595" y="5178"/>
                </a:lnTo>
                <a:lnTo>
                  <a:pt x="7938" y="6521"/>
                </a:lnTo>
                <a:lnTo>
                  <a:pt x="7987" y="6570"/>
                </a:lnTo>
                <a:lnTo>
                  <a:pt x="8061" y="6595"/>
                </a:lnTo>
                <a:lnTo>
                  <a:pt x="8207" y="6619"/>
                </a:lnTo>
                <a:lnTo>
                  <a:pt x="8354" y="6595"/>
                </a:lnTo>
                <a:lnTo>
                  <a:pt x="8427" y="6570"/>
                </a:lnTo>
                <a:lnTo>
                  <a:pt x="8476" y="6521"/>
                </a:lnTo>
                <a:lnTo>
                  <a:pt x="9819" y="5178"/>
                </a:lnTo>
                <a:lnTo>
                  <a:pt x="9868" y="5129"/>
                </a:lnTo>
                <a:lnTo>
                  <a:pt x="9941" y="5105"/>
                </a:lnTo>
                <a:lnTo>
                  <a:pt x="10088" y="5080"/>
                </a:lnTo>
                <a:close/>
                <a:moveTo>
                  <a:pt x="5130" y="0"/>
                </a:moveTo>
                <a:lnTo>
                  <a:pt x="4934" y="25"/>
                </a:lnTo>
                <a:lnTo>
                  <a:pt x="4739" y="74"/>
                </a:lnTo>
                <a:lnTo>
                  <a:pt x="4568" y="171"/>
                </a:lnTo>
                <a:lnTo>
                  <a:pt x="4397" y="293"/>
                </a:lnTo>
                <a:lnTo>
                  <a:pt x="294" y="4397"/>
                </a:lnTo>
                <a:lnTo>
                  <a:pt x="172" y="4568"/>
                </a:lnTo>
                <a:lnTo>
                  <a:pt x="74" y="4738"/>
                </a:lnTo>
                <a:lnTo>
                  <a:pt x="25" y="4934"/>
                </a:lnTo>
                <a:lnTo>
                  <a:pt x="1" y="5129"/>
                </a:lnTo>
                <a:lnTo>
                  <a:pt x="1" y="11284"/>
                </a:lnTo>
                <a:lnTo>
                  <a:pt x="25" y="11479"/>
                </a:lnTo>
                <a:lnTo>
                  <a:pt x="74" y="11675"/>
                </a:lnTo>
                <a:lnTo>
                  <a:pt x="172" y="11846"/>
                </a:lnTo>
                <a:lnTo>
                  <a:pt x="294" y="12017"/>
                </a:lnTo>
                <a:lnTo>
                  <a:pt x="4397" y="16120"/>
                </a:lnTo>
                <a:lnTo>
                  <a:pt x="4568" y="16242"/>
                </a:lnTo>
                <a:lnTo>
                  <a:pt x="4739" y="16339"/>
                </a:lnTo>
                <a:lnTo>
                  <a:pt x="4934" y="16388"/>
                </a:lnTo>
                <a:lnTo>
                  <a:pt x="5130" y="16413"/>
                </a:lnTo>
                <a:lnTo>
                  <a:pt x="11284" y="16413"/>
                </a:lnTo>
                <a:lnTo>
                  <a:pt x="11480" y="16388"/>
                </a:lnTo>
                <a:lnTo>
                  <a:pt x="11675" y="16339"/>
                </a:lnTo>
                <a:lnTo>
                  <a:pt x="11846" y="16242"/>
                </a:lnTo>
                <a:lnTo>
                  <a:pt x="12017" y="16120"/>
                </a:lnTo>
                <a:lnTo>
                  <a:pt x="16120" y="12017"/>
                </a:lnTo>
                <a:lnTo>
                  <a:pt x="16242" y="11846"/>
                </a:lnTo>
                <a:lnTo>
                  <a:pt x="16340" y="11675"/>
                </a:lnTo>
                <a:lnTo>
                  <a:pt x="16389" y="11479"/>
                </a:lnTo>
                <a:lnTo>
                  <a:pt x="16413" y="11284"/>
                </a:lnTo>
                <a:lnTo>
                  <a:pt x="16413" y="5129"/>
                </a:lnTo>
                <a:lnTo>
                  <a:pt x="16389" y="4934"/>
                </a:lnTo>
                <a:lnTo>
                  <a:pt x="16340" y="4738"/>
                </a:lnTo>
                <a:lnTo>
                  <a:pt x="16242" y="4568"/>
                </a:lnTo>
                <a:lnTo>
                  <a:pt x="16120" y="4397"/>
                </a:lnTo>
                <a:lnTo>
                  <a:pt x="12017" y="293"/>
                </a:lnTo>
                <a:lnTo>
                  <a:pt x="11846" y="171"/>
                </a:lnTo>
                <a:lnTo>
                  <a:pt x="11675" y="74"/>
                </a:lnTo>
                <a:lnTo>
                  <a:pt x="11480" y="25"/>
                </a:lnTo>
                <a:lnTo>
                  <a:pt x="1128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4" name="Google Shape;4834;p77"/>
          <p:cNvGrpSpPr/>
          <p:nvPr/>
        </p:nvGrpSpPr>
        <p:grpSpPr>
          <a:xfrm>
            <a:off x="4204486" y="3775560"/>
            <a:ext cx="393045" cy="332833"/>
            <a:chOff x="5275975" y="4344850"/>
            <a:chExt cx="470150" cy="398125"/>
          </a:xfrm>
        </p:grpSpPr>
        <p:sp>
          <p:nvSpPr>
            <p:cNvPr id="4835" name="Google Shape;4835;p77"/>
            <p:cNvSpPr/>
            <p:nvPr/>
          </p:nvSpPr>
          <p:spPr>
            <a:xfrm>
              <a:off x="5661250" y="4690450"/>
              <a:ext cx="65950" cy="52525"/>
            </a:xfrm>
            <a:custGeom>
              <a:rect b="b" l="l" r="r" t="t"/>
              <a:pathLst>
                <a:path extrusionOk="0" h="2101" w="2638">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7"/>
            <p:cNvSpPr/>
            <p:nvPr/>
          </p:nvSpPr>
          <p:spPr>
            <a:xfrm>
              <a:off x="5294900" y="4690450"/>
              <a:ext cx="65950" cy="52525"/>
            </a:xfrm>
            <a:custGeom>
              <a:rect b="b" l="l" r="r" t="t"/>
              <a:pathLst>
                <a:path extrusionOk="0" h="2101" w="2638">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7"/>
            <p:cNvSpPr/>
            <p:nvPr/>
          </p:nvSpPr>
          <p:spPr>
            <a:xfrm>
              <a:off x="5275975" y="4344850"/>
              <a:ext cx="470150" cy="334025"/>
            </a:xfrm>
            <a:custGeom>
              <a:rect b="b" l="l" r="r" t="t"/>
              <a:pathLst>
                <a:path extrusionOk="0" h="13361" w="18806">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8" name="Google Shape;4838;p77"/>
          <p:cNvSpPr/>
          <p:nvPr/>
        </p:nvSpPr>
        <p:spPr>
          <a:xfrm>
            <a:off x="4788101" y="3765502"/>
            <a:ext cx="353252" cy="353231"/>
          </a:xfrm>
          <a:custGeom>
            <a:rect b="b" l="l" r="r" t="t"/>
            <a:pathLst>
              <a:path extrusionOk="0" h="16901" w="16902">
                <a:moveTo>
                  <a:pt x="14386" y="757"/>
                </a:moveTo>
                <a:lnTo>
                  <a:pt x="14557" y="782"/>
                </a:lnTo>
                <a:lnTo>
                  <a:pt x="14728" y="806"/>
                </a:lnTo>
                <a:lnTo>
                  <a:pt x="14899" y="831"/>
                </a:lnTo>
                <a:lnTo>
                  <a:pt x="15070" y="904"/>
                </a:lnTo>
                <a:lnTo>
                  <a:pt x="15216" y="977"/>
                </a:lnTo>
                <a:lnTo>
                  <a:pt x="15363" y="1050"/>
                </a:lnTo>
                <a:lnTo>
                  <a:pt x="15509" y="1148"/>
                </a:lnTo>
                <a:lnTo>
                  <a:pt x="15631" y="1270"/>
                </a:lnTo>
                <a:lnTo>
                  <a:pt x="15729" y="1392"/>
                </a:lnTo>
                <a:lnTo>
                  <a:pt x="15827" y="1539"/>
                </a:lnTo>
                <a:lnTo>
                  <a:pt x="15925" y="1661"/>
                </a:lnTo>
                <a:lnTo>
                  <a:pt x="15998" y="1807"/>
                </a:lnTo>
                <a:lnTo>
                  <a:pt x="16047" y="1978"/>
                </a:lnTo>
                <a:lnTo>
                  <a:pt x="16095" y="2125"/>
                </a:lnTo>
                <a:lnTo>
                  <a:pt x="16120" y="2296"/>
                </a:lnTo>
                <a:lnTo>
                  <a:pt x="16144" y="2467"/>
                </a:lnTo>
                <a:lnTo>
                  <a:pt x="16120" y="2565"/>
                </a:lnTo>
                <a:lnTo>
                  <a:pt x="16071" y="2638"/>
                </a:lnTo>
                <a:lnTo>
                  <a:pt x="15998" y="2687"/>
                </a:lnTo>
                <a:lnTo>
                  <a:pt x="15900" y="2711"/>
                </a:lnTo>
                <a:lnTo>
                  <a:pt x="15802" y="2687"/>
                </a:lnTo>
                <a:lnTo>
                  <a:pt x="15729" y="2638"/>
                </a:lnTo>
                <a:lnTo>
                  <a:pt x="15680" y="2565"/>
                </a:lnTo>
                <a:lnTo>
                  <a:pt x="15656" y="2467"/>
                </a:lnTo>
                <a:lnTo>
                  <a:pt x="15631" y="2247"/>
                </a:lnTo>
                <a:lnTo>
                  <a:pt x="15558" y="2003"/>
                </a:lnTo>
                <a:lnTo>
                  <a:pt x="15436" y="1807"/>
                </a:lnTo>
                <a:lnTo>
                  <a:pt x="15290" y="1612"/>
                </a:lnTo>
                <a:lnTo>
                  <a:pt x="15094" y="1466"/>
                </a:lnTo>
                <a:lnTo>
                  <a:pt x="14874" y="1343"/>
                </a:lnTo>
                <a:lnTo>
                  <a:pt x="14630" y="1270"/>
                </a:lnTo>
                <a:lnTo>
                  <a:pt x="14386" y="1246"/>
                </a:lnTo>
                <a:lnTo>
                  <a:pt x="14288" y="1246"/>
                </a:lnTo>
                <a:lnTo>
                  <a:pt x="14215" y="1172"/>
                </a:lnTo>
                <a:lnTo>
                  <a:pt x="14166" y="1099"/>
                </a:lnTo>
                <a:lnTo>
                  <a:pt x="14142" y="1002"/>
                </a:lnTo>
                <a:lnTo>
                  <a:pt x="14166" y="904"/>
                </a:lnTo>
                <a:lnTo>
                  <a:pt x="14215" y="831"/>
                </a:lnTo>
                <a:lnTo>
                  <a:pt x="14288" y="782"/>
                </a:lnTo>
                <a:lnTo>
                  <a:pt x="14386" y="757"/>
                </a:lnTo>
                <a:close/>
                <a:moveTo>
                  <a:pt x="15460" y="0"/>
                </a:moveTo>
                <a:lnTo>
                  <a:pt x="15167" y="25"/>
                </a:lnTo>
                <a:lnTo>
                  <a:pt x="14850" y="49"/>
                </a:lnTo>
                <a:lnTo>
                  <a:pt x="14557" y="122"/>
                </a:lnTo>
                <a:lnTo>
                  <a:pt x="14117" y="244"/>
                </a:lnTo>
                <a:lnTo>
                  <a:pt x="13873" y="318"/>
                </a:lnTo>
                <a:lnTo>
                  <a:pt x="13653" y="415"/>
                </a:lnTo>
                <a:lnTo>
                  <a:pt x="13458" y="537"/>
                </a:lnTo>
                <a:lnTo>
                  <a:pt x="13287" y="660"/>
                </a:lnTo>
                <a:lnTo>
                  <a:pt x="10625" y="3346"/>
                </a:lnTo>
                <a:lnTo>
                  <a:pt x="2858" y="1221"/>
                </a:lnTo>
                <a:lnTo>
                  <a:pt x="2712" y="1197"/>
                </a:lnTo>
                <a:lnTo>
                  <a:pt x="2590" y="1221"/>
                </a:lnTo>
                <a:lnTo>
                  <a:pt x="2467" y="1270"/>
                </a:lnTo>
                <a:lnTo>
                  <a:pt x="2345" y="1343"/>
                </a:lnTo>
                <a:lnTo>
                  <a:pt x="1613" y="2101"/>
                </a:lnTo>
                <a:lnTo>
                  <a:pt x="1539" y="2198"/>
                </a:lnTo>
                <a:lnTo>
                  <a:pt x="1491" y="2296"/>
                </a:lnTo>
                <a:lnTo>
                  <a:pt x="1466" y="2418"/>
                </a:lnTo>
                <a:lnTo>
                  <a:pt x="1466" y="2516"/>
                </a:lnTo>
                <a:lnTo>
                  <a:pt x="1491" y="2613"/>
                </a:lnTo>
                <a:lnTo>
                  <a:pt x="1515" y="2687"/>
                </a:lnTo>
                <a:lnTo>
                  <a:pt x="1613" y="2833"/>
                </a:lnTo>
                <a:lnTo>
                  <a:pt x="1710" y="2907"/>
                </a:lnTo>
                <a:lnTo>
                  <a:pt x="7425" y="6619"/>
                </a:lnTo>
                <a:lnTo>
                  <a:pt x="4177" y="10893"/>
                </a:lnTo>
                <a:lnTo>
                  <a:pt x="929" y="10331"/>
                </a:lnTo>
                <a:lnTo>
                  <a:pt x="831" y="10331"/>
                </a:lnTo>
                <a:lnTo>
                  <a:pt x="709" y="10356"/>
                </a:lnTo>
                <a:lnTo>
                  <a:pt x="611" y="10404"/>
                </a:lnTo>
                <a:lnTo>
                  <a:pt x="514" y="10478"/>
                </a:lnTo>
                <a:lnTo>
                  <a:pt x="147" y="10844"/>
                </a:lnTo>
                <a:lnTo>
                  <a:pt x="74" y="10942"/>
                </a:lnTo>
                <a:lnTo>
                  <a:pt x="25" y="11064"/>
                </a:lnTo>
                <a:lnTo>
                  <a:pt x="1" y="11186"/>
                </a:lnTo>
                <a:lnTo>
                  <a:pt x="1" y="11308"/>
                </a:lnTo>
                <a:lnTo>
                  <a:pt x="50" y="11455"/>
                </a:lnTo>
                <a:lnTo>
                  <a:pt x="147" y="11601"/>
                </a:lnTo>
                <a:lnTo>
                  <a:pt x="245" y="11674"/>
                </a:lnTo>
                <a:lnTo>
                  <a:pt x="3444" y="13457"/>
                </a:lnTo>
                <a:lnTo>
                  <a:pt x="5227" y="16657"/>
                </a:lnTo>
                <a:lnTo>
                  <a:pt x="5301" y="16754"/>
                </a:lnTo>
                <a:lnTo>
                  <a:pt x="5447" y="16852"/>
                </a:lnTo>
                <a:lnTo>
                  <a:pt x="5594" y="16901"/>
                </a:lnTo>
                <a:lnTo>
                  <a:pt x="5716" y="16901"/>
                </a:lnTo>
                <a:lnTo>
                  <a:pt x="5838" y="16877"/>
                </a:lnTo>
                <a:lnTo>
                  <a:pt x="5960" y="16828"/>
                </a:lnTo>
                <a:lnTo>
                  <a:pt x="6058" y="16754"/>
                </a:lnTo>
                <a:lnTo>
                  <a:pt x="6424" y="16388"/>
                </a:lnTo>
                <a:lnTo>
                  <a:pt x="6497" y="16290"/>
                </a:lnTo>
                <a:lnTo>
                  <a:pt x="6546" y="16193"/>
                </a:lnTo>
                <a:lnTo>
                  <a:pt x="6571" y="16071"/>
                </a:lnTo>
                <a:lnTo>
                  <a:pt x="6571" y="15973"/>
                </a:lnTo>
                <a:lnTo>
                  <a:pt x="6009" y="12725"/>
                </a:lnTo>
                <a:lnTo>
                  <a:pt x="10283" y="9476"/>
                </a:lnTo>
                <a:lnTo>
                  <a:pt x="13995" y="15191"/>
                </a:lnTo>
                <a:lnTo>
                  <a:pt x="14068" y="15289"/>
                </a:lnTo>
                <a:lnTo>
                  <a:pt x="14215" y="15387"/>
                </a:lnTo>
                <a:lnTo>
                  <a:pt x="14288" y="15411"/>
                </a:lnTo>
                <a:lnTo>
                  <a:pt x="14386" y="15436"/>
                </a:lnTo>
                <a:lnTo>
                  <a:pt x="14484" y="15436"/>
                </a:lnTo>
                <a:lnTo>
                  <a:pt x="14606" y="15411"/>
                </a:lnTo>
                <a:lnTo>
                  <a:pt x="14703" y="15362"/>
                </a:lnTo>
                <a:lnTo>
                  <a:pt x="14801" y="15289"/>
                </a:lnTo>
                <a:lnTo>
                  <a:pt x="15558" y="14556"/>
                </a:lnTo>
                <a:lnTo>
                  <a:pt x="15631" y="14434"/>
                </a:lnTo>
                <a:lnTo>
                  <a:pt x="15680" y="14312"/>
                </a:lnTo>
                <a:lnTo>
                  <a:pt x="15705" y="14190"/>
                </a:lnTo>
                <a:lnTo>
                  <a:pt x="15680" y="14043"/>
                </a:lnTo>
                <a:lnTo>
                  <a:pt x="13555" y="6277"/>
                </a:lnTo>
                <a:lnTo>
                  <a:pt x="16242" y="3615"/>
                </a:lnTo>
                <a:lnTo>
                  <a:pt x="16364" y="3444"/>
                </a:lnTo>
                <a:lnTo>
                  <a:pt x="16486" y="3248"/>
                </a:lnTo>
                <a:lnTo>
                  <a:pt x="16584" y="3029"/>
                </a:lnTo>
                <a:lnTo>
                  <a:pt x="16657" y="2784"/>
                </a:lnTo>
                <a:lnTo>
                  <a:pt x="16779" y="2345"/>
                </a:lnTo>
                <a:lnTo>
                  <a:pt x="16853" y="2052"/>
                </a:lnTo>
                <a:lnTo>
                  <a:pt x="16877" y="1734"/>
                </a:lnTo>
                <a:lnTo>
                  <a:pt x="16901" y="1441"/>
                </a:lnTo>
                <a:lnTo>
                  <a:pt x="16901" y="1197"/>
                </a:lnTo>
                <a:lnTo>
                  <a:pt x="16901" y="953"/>
                </a:lnTo>
                <a:lnTo>
                  <a:pt x="16853" y="757"/>
                </a:lnTo>
                <a:lnTo>
                  <a:pt x="16779" y="586"/>
                </a:lnTo>
                <a:lnTo>
                  <a:pt x="16706" y="415"/>
                </a:lnTo>
                <a:lnTo>
                  <a:pt x="16608" y="293"/>
                </a:lnTo>
                <a:lnTo>
                  <a:pt x="16486" y="196"/>
                </a:lnTo>
                <a:lnTo>
                  <a:pt x="16315" y="122"/>
                </a:lnTo>
                <a:lnTo>
                  <a:pt x="16144" y="49"/>
                </a:lnTo>
                <a:lnTo>
                  <a:pt x="159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9" name="Google Shape;4839;p77"/>
          <p:cNvGrpSpPr/>
          <p:nvPr/>
        </p:nvGrpSpPr>
        <p:grpSpPr>
          <a:xfrm>
            <a:off x="5346838" y="3748515"/>
            <a:ext cx="362448" cy="386922"/>
            <a:chOff x="6642425" y="4312500"/>
            <a:chExt cx="433550" cy="462825"/>
          </a:xfrm>
        </p:grpSpPr>
        <p:sp>
          <p:nvSpPr>
            <p:cNvPr id="4840" name="Google Shape;4840;p77"/>
            <p:cNvSpPr/>
            <p:nvPr/>
          </p:nvSpPr>
          <p:spPr>
            <a:xfrm>
              <a:off x="6642425" y="4687375"/>
              <a:ext cx="433550" cy="39125"/>
            </a:xfrm>
            <a:custGeom>
              <a:rect b="b" l="l" r="r" t="t"/>
              <a:pathLst>
                <a:path extrusionOk="0" h="1565" w="17342">
                  <a:moveTo>
                    <a:pt x="489" y="1"/>
                  </a:moveTo>
                  <a:lnTo>
                    <a:pt x="392" y="25"/>
                  </a:lnTo>
                  <a:lnTo>
                    <a:pt x="294" y="50"/>
                  </a:lnTo>
                  <a:lnTo>
                    <a:pt x="221" y="99"/>
                  </a:lnTo>
                  <a:lnTo>
                    <a:pt x="147" y="148"/>
                  </a:lnTo>
                  <a:lnTo>
                    <a:pt x="74" y="221"/>
                  </a:lnTo>
                  <a:lnTo>
                    <a:pt x="25" y="318"/>
                  </a:lnTo>
                  <a:lnTo>
                    <a:pt x="1" y="392"/>
                  </a:lnTo>
                  <a:lnTo>
                    <a:pt x="1" y="489"/>
                  </a:lnTo>
                  <a:lnTo>
                    <a:pt x="1" y="612"/>
                  </a:lnTo>
                  <a:lnTo>
                    <a:pt x="25" y="685"/>
                  </a:lnTo>
                  <a:lnTo>
                    <a:pt x="74" y="783"/>
                  </a:lnTo>
                  <a:lnTo>
                    <a:pt x="147" y="856"/>
                  </a:lnTo>
                  <a:lnTo>
                    <a:pt x="221" y="905"/>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40"/>
                  </a:lnTo>
                  <a:lnTo>
                    <a:pt x="2297" y="1564"/>
                  </a:lnTo>
                  <a:lnTo>
                    <a:pt x="2761" y="1564"/>
                  </a:lnTo>
                  <a:lnTo>
                    <a:pt x="2956" y="1540"/>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40"/>
                  </a:lnTo>
                  <a:lnTo>
                    <a:pt x="6400" y="1564"/>
                  </a:lnTo>
                  <a:lnTo>
                    <a:pt x="6839" y="1564"/>
                  </a:lnTo>
                  <a:lnTo>
                    <a:pt x="7059" y="1540"/>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40"/>
                  </a:lnTo>
                  <a:lnTo>
                    <a:pt x="10478" y="1564"/>
                  </a:lnTo>
                  <a:lnTo>
                    <a:pt x="10942" y="1564"/>
                  </a:lnTo>
                  <a:lnTo>
                    <a:pt x="11138" y="1540"/>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40"/>
                  </a:lnTo>
                  <a:lnTo>
                    <a:pt x="14581" y="1564"/>
                  </a:lnTo>
                  <a:lnTo>
                    <a:pt x="15046" y="1564"/>
                  </a:lnTo>
                  <a:lnTo>
                    <a:pt x="15241" y="1540"/>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5"/>
                  </a:lnTo>
                  <a:lnTo>
                    <a:pt x="17195" y="856"/>
                  </a:lnTo>
                  <a:lnTo>
                    <a:pt x="17268" y="783"/>
                  </a:lnTo>
                  <a:lnTo>
                    <a:pt x="17317" y="685"/>
                  </a:lnTo>
                  <a:lnTo>
                    <a:pt x="17341" y="612"/>
                  </a:lnTo>
                  <a:lnTo>
                    <a:pt x="17341" y="489"/>
                  </a:lnTo>
                  <a:lnTo>
                    <a:pt x="17341" y="392"/>
                  </a:lnTo>
                  <a:lnTo>
                    <a:pt x="17317" y="318"/>
                  </a:lnTo>
                  <a:lnTo>
                    <a:pt x="17268" y="221"/>
                  </a:lnTo>
                  <a:lnTo>
                    <a:pt x="17195" y="148"/>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7"/>
            <p:cNvSpPr/>
            <p:nvPr/>
          </p:nvSpPr>
          <p:spPr>
            <a:xfrm>
              <a:off x="6642425" y="4736225"/>
              <a:ext cx="433550" cy="39100"/>
            </a:xfrm>
            <a:custGeom>
              <a:rect b="b" l="l" r="r" t="t"/>
              <a:pathLst>
                <a:path extrusionOk="0" h="1564" w="17342">
                  <a:moveTo>
                    <a:pt x="489" y="1"/>
                  </a:moveTo>
                  <a:lnTo>
                    <a:pt x="392" y="25"/>
                  </a:lnTo>
                  <a:lnTo>
                    <a:pt x="294" y="50"/>
                  </a:lnTo>
                  <a:lnTo>
                    <a:pt x="221" y="99"/>
                  </a:lnTo>
                  <a:lnTo>
                    <a:pt x="147" y="147"/>
                  </a:lnTo>
                  <a:lnTo>
                    <a:pt x="74" y="221"/>
                  </a:lnTo>
                  <a:lnTo>
                    <a:pt x="25" y="318"/>
                  </a:lnTo>
                  <a:lnTo>
                    <a:pt x="1" y="392"/>
                  </a:lnTo>
                  <a:lnTo>
                    <a:pt x="1" y="489"/>
                  </a:lnTo>
                  <a:lnTo>
                    <a:pt x="1" y="611"/>
                  </a:lnTo>
                  <a:lnTo>
                    <a:pt x="25" y="685"/>
                  </a:lnTo>
                  <a:lnTo>
                    <a:pt x="74" y="782"/>
                  </a:lnTo>
                  <a:lnTo>
                    <a:pt x="147" y="856"/>
                  </a:lnTo>
                  <a:lnTo>
                    <a:pt x="221" y="904"/>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39"/>
                  </a:lnTo>
                  <a:lnTo>
                    <a:pt x="2297" y="1564"/>
                  </a:lnTo>
                  <a:lnTo>
                    <a:pt x="2761" y="1564"/>
                  </a:lnTo>
                  <a:lnTo>
                    <a:pt x="2956" y="1539"/>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39"/>
                  </a:lnTo>
                  <a:lnTo>
                    <a:pt x="6400" y="1564"/>
                  </a:lnTo>
                  <a:lnTo>
                    <a:pt x="6839" y="1564"/>
                  </a:lnTo>
                  <a:lnTo>
                    <a:pt x="7059" y="1539"/>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39"/>
                  </a:lnTo>
                  <a:lnTo>
                    <a:pt x="10478" y="1564"/>
                  </a:lnTo>
                  <a:lnTo>
                    <a:pt x="10942" y="1564"/>
                  </a:lnTo>
                  <a:lnTo>
                    <a:pt x="11138" y="1539"/>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39"/>
                  </a:lnTo>
                  <a:lnTo>
                    <a:pt x="14581" y="1564"/>
                  </a:lnTo>
                  <a:lnTo>
                    <a:pt x="15046" y="1564"/>
                  </a:lnTo>
                  <a:lnTo>
                    <a:pt x="15241" y="1539"/>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4"/>
                  </a:lnTo>
                  <a:lnTo>
                    <a:pt x="17195" y="856"/>
                  </a:lnTo>
                  <a:lnTo>
                    <a:pt x="17268" y="782"/>
                  </a:lnTo>
                  <a:lnTo>
                    <a:pt x="17317" y="685"/>
                  </a:lnTo>
                  <a:lnTo>
                    <a:pt x="17341" y="611"/>
                  </a:lnTo>
                  <a:lnTo>
                    <a:pt x="17341" y="489"/>
                  </a:lnTo>
                  <a:lnTo>
                    <a:pt x="17341" y="392"/>
                  </a:lnTo>
                  <a:lnTo>
                    <a:pt x="17317" y="318"/>
                  </a:lnTo>
                  <a:lnTo>
                    <a:pt x="17268" y="221"/>
                  </a:lnTo>
                  <a:lnTo>
                    <a:pt x="17195" y="147"/>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7"/>
            <p:cNvSpPr/>
            <p:nvPr/>
          </p:nvSpPr>
          <p:spPr>
            <a:xfrm>
              <a:off x="6684575" y="4312500"/>
              <a:ext cx="349875" cy="377350"/>
            </a:xfrm>
            <a:custGeom>
              <a:rect b="b" l="l" r="r" t="t"/>
              <a:pathLst>
                <a:path extrusionOk="0" h="15094" w="13995">
                  <a:moveTo>
                    <a:pt x="5691" y="5740"/>
                  </a:moveTo>
                  <a:lnTo>
                    <a:pt x="5764" y="5764"/>
                  </a:lnTo>
                  <a:lnTo>
                    <a:pt x="5813" y="5837"/>
                  </a:lnTo>
                  <a:lnTo>
                    <a:pt x="5862" y="5886"/>
                  </a:lnTo>
                  <a:lnTo>
                    <a:pt x="5935" y="6082"/>
                  </a:lnTo>
                  <a:lnTo>
                    <a:pt x="5959" y="6301"/>
                  </a:lnTo>
                  <a:lnTo>
                    <a:pt x="5935" y="6521"/>
                  </a:lnTo>
                  <a:lnTo>
                    <a:pt x="5862" y="6692"/>
                  </a:lnTo>
                  <a:lnTo>
                    <a:pt x="5813" y="6765"/>
                  </a:lnTo>
                  <a:lnTo>
                    <a:pt x="5764" y="6814"/>
                  </a:lnTo>
                  <a:lnTo>
                    <a:pt x="5691" y="6839"/>
                  </a:lnTo>
                  <a:lnTo>
                    <a:pt x="5642" y="6863"/>
                  </a:lnTo>
                  <a:lnTo>
                    <a:pt x="5569" y="6839"/>
                  </a:lnTo>
                  <a:lnTo>
                    <a:pt x="5520" y="6814"/>
                  </a:lnTo>
                  <a:lnTo>
                    <a:pt x="5446" y="6765"/>
                  </a:lnTo>
                  <a:lnTo>
                    <a:pt x="5398" y="6692"/>
                  </a:lnTo>
                  <a:lnTo>
                    <a:pt x="5349" y="6521"/>
                  </a:lnTo>
                  <a:lnTo>
                    <a:pt x="5324" y="6301"/>
                  </a:lnTo>
                  <a:lnTo>
                    <a:pt x="5349" y="6082"/>
                  </a:lnTo>
                  <a:lnTo>
                    <a:pt x="5398" y="5886"/>
                  </a:lnTo>
                  <a:lnTo>
                    <a:pt x="5446" y="5837"/>
                  </a:lnTo>
                  <a:lnTo>
                    <a:pt x="5520" y="5764"/>
                  </a:lnTo>
                  <a:lnTo>
                    <a:pt x="5569" y="5740"/>
                  </a:lnTo>
                  <a:close/>
                  <a:moveTo>
                    <a:pt x="8402" y="5740"/>
                  </a:moveTo>
                  <a:lnTo>
                    <a:pt x="8475" y="5764"/>
                  </a:lnTo>
                  <a:lnTo>
                    <a:pt x="8524" y="5837"/>
                  </a:lnTo>
                  <a:lnTo>
                    <a:pt x="8573" y="5886"/>
                  </a:lnTo>
                  <a:lnTo>
                    <a:pt x="8621" y="6082"/>
                  </a:lnTo>
                  <a:lnTo>
                    <a:pt x="8646" y="6301"/>
                  </a:lnTo>
                  <a:lnTo>
                    <a:pt x="8621" y="6521"/>
                  </a:lnTo>
                  <a:lnTo>
                    <a:pt x="8573" y="6692"/>
                  </a:lnTo>
                  <a:lnTo>
                    <a:pt x="8524" y="6765"/>
                  </a:lnTo>
                  <a:lnTo>
                    <a:pt x="8475" y="6814"/>
                  </a:lnTo>
                  <a:lnTo>
                    <a:pt x="8402" y="6839"/>
                  </a:lnTo>
                  <a:lnTo>
                    <a:pt x="8328" y="6863"/>
                  </a:lnTo>
                  <a:lnTo>
                    <a:pt x="8280" y="6839"/>
                  </a:lnTo>
                  <a:lnTo>
                    <a:pt x="8206" y="6814"/>
                  </a:lnTo>
                  <a:lnTo>
                    <a:pt x="8157" y="6765"/>
                  </a:lnTo>
                  <a:lnTo>
                    <a:pt x="8109" y="6692"/>
                  </a:lnTo>
                  <a:lnTo>
                    <a:pt x="8035" y="6521"/>
                  </a:lnTo>
                  <a:lnTo>
                    <a:pt x="8011" y="6301"/>
                  </a:lnTo>
                  <a:lnTo>
                    <a:pt x="8035" y="6082"/>
                  </a:lnTo>
                  <a:lnTo>
                    <a:pt x="8109" y="5886"/>
                  </a:lnTo>
                  <a:lnTo>
                    <a:pt x="8157" y="5837"/>
                  </a:lnTo>
                  <a:lnTo>
                    <a:pt x="8206" y="5764"/>
                  </a:lnTo>
                  <a:lnTo>
                    <a:pt x="8280" y="5740"/>
                  </a:lnTo>
                  <a:close/>
                  <a:moveTo>
                    <a:pt x="9867" y="2931"/>
                  </a:moveTo>
                  <a:lnTo>
                    <a:pt x="9867" y="4421"/>
                  </a:lnTo>
                  <a:lnTo>
                    <a:pt x="11552" y="4421"/>
                  </a:lnTo>
                  <a:lnTo>
                    <a:pt x="11552" y="6033"/>
                  </a:lnTo>
                  <a:lnTo>
                    <a:pt x="7229" y="4225"/>
                  </a:lnTo>
                  <a:lnTo>
                    <a:pt x="7229" y="9867"/>
                  </a:lnTo>
                  <a:lnTo>
                    <a:pt x="7205" y="9965"/>
                  </a:lnTo>
                  <a:lnTo>
                    <a:pt x="7156" y="10063"/>
                  </a:lnTo>
                  <a:lnTo>
                    <a:pt x="7083" y="10111"/>
                  </a:lnTo>
                  <a:lnTo>
                    <a:pt x="6887" y="10111"/>
                  </a:lnTo>
                  <a:lnTo>
                    <a:pt x="6814" y="10063"/>
                  </a:lnTo>
                  <a:lnTo>
                    <a:pt x="6765" y="9965"/>
                  </a:lnTo>
                  <a:lnTo>
                    <a:pt x="6741" y="9867"/>
                  </a:lnTo>
                  <a:lnTo>
                    <a:pt x="6741" y="4225"/>
                  </a:lnTo>
                  <a:lnTo>
                    <a:pt x="2418" y="6033"/>
                  </a:lnTo>
                  <a:lnTo>
                    <a:pt x="2418" y="4421"/>
                  </a:lnTo>
                  <a:lnTo>
                    <a:pt x="4103" y="4421"/>
                  </a:lnTo>
                  <a:lnTo>
                    <a:pt x="4103" y="2931"/>
                  </a:lnTo>
                  <a:close/>
                  <a:moveTo>
                    <a:pt x="5520" y="0"/>
                  </a:moveTo>
                  <a:lnTo>
                    <a:pt x="5520" y="2027"/>
                  </a:lnTo>
                  <a:lnTo>
                    <a:pt x="3151" y="2027"/>
                  </a:lnTo>
                  <a:lnTo>
                    <a:pt x="3151" y="3542"/>
                  </a:lnTo>
                  <a:lnTo>
                    <a:pt x="1466" y="3542"/>
                  </a:lnTo>
                  <a:lnTo>
                    <a:pt x="1466" y="6423"/>
                  </a:lnTo>
                  <a:lnTo>
                    <a:pt x="586" y="6765"/>
                  </a:lnTo>
                  <a:lnTo>
                    <a:pt x="415" y="6863"/>
                  </a:lnTo>
                  <a:lnTo>
                    <a:pt x="269" y="6985"/>
                  </a:lnTo>
                  <a:lnTo>
                    <a:pt x="147" y="7132"/>
                  </a:lnTo>
                  <a:lnTo>
                    <a:pt x="49" y="7278"/>
                  </a:lnTo>
                  <a:lnTo>
                    <a:pt x="0" y="7425"/>
                  </a:lnTo>
                  <a:lnTo>
                    <a:pt x="0" y="7596"/>
                  </a:lnTo>
                  <a:lnTo>
                    <a:pt x="0" y="7791"/>
                  </a:lnTo>
                  <a:lnTo>
                    <a:pt x="73" y="7987"/>
                  </a:lnTo>
                  <a:lnTo>
                    <a:pt x="1514" y="11308"/>
                  </a:lnTo>
                  <a:lnTo>
                    <a:pt x="1514" y="14874"/>
                  </a:lnTo>
                  <a:lnTo>
                    <a:pt x="1759" y="14752"/>
                  </a:lnTo>
                  <a:lnTo>
                    <a:pt x="2052" y="14630"/>
                  </a:lnTo>
                  <a:lnTo>
                    <a:pt x="2247" y="14581"/>
                  </a:lnTo>
                  <a:lnTo>
                    <a:pt x="2442" y="14556"/>
                  </a:lnTo>
                  <a:lnTo>
                    <a:pt x="2662" y="14532"/>
                  </a:lnTo>
                  <a:lnTo>
                    <a:pt x="2882" y="14508"/>
                  </a:lnTo>
                  <a:lnTo>
                    <a:pt x="3175" y="14532"/>
                  </a:lnTo>
                  <a:lnTo>
                    <a:pt x="3419" y="14556"/>
                  </a:lnTo>
                  <a:lnTo>
                    <a:pt x="3639" y="14605"/>
                  </a:lnTo>
                  <a:lnTo>
                    <a:pt x="3835" y="14678"/>
                  </a:lnTo>
                  <a:lnTo>
                    <a:pt x="4152" y="14801"/>
                  </a:lnTo>
                  <a:lnTo>
                    <a:pt x="4396" y="14947"/>
                  </a:lnTo>
                  <a:lnTo>
                    <a:pt x="4543" y="15020"/>
                  </a:lnTo>
                  <a:lnTo>
                    <a:pt x="4641" y="15069"/>
                  </a:lnTo>
                  <a:lnTo>
                    <a:pt x="4787" y="15094"/>
                  </a:lnTo>
                  <a:lnTo>
                    <a:pt x="5105" y="15094"/>
                  </a:lnTo>
                  <a:lnTo>
                    <a:pt x="5227" y="15069"/>
                  </a:lnTo>
                  <a:lnTo>
                    <a:pt x="5349" y="15020"/>
                  </a:lnTo>
                  <a:lnTo>
                    <a:pt x="5471" y="14947"/>
                  </a:lnTo>
                  <a:lnTo>
                    <a:pt x="5740" y="14801"/>
                  </a:lnTo>
                  <a:lnTo>
                    <a:pt x="6057" y="14678"/>
                  </a:lnTo>
                  <a:lnTo>
                    <a:pt x="6252" y="14605"/>
                  </a:lnTo>
                  <a:lnTo>
                    <a:pt x="6472" y="14556"/>
                  </a:lnTo>
                  <a:lnTo>
                    <a:pt x="6716" y="14532"/>
                  </a:lnTo>
                  <a:lnTo>
                    <a:pt x="6985" y="14508"/>
                  </a:lnTo>
                  <a:lnTo>
                    <a:pt x="7254" y="14532"/>
                  </a:lnTo>
                  <a:lnTo>
                    <a:pt x="7498" y="14556"/>
                  </a:lnTo>
                  <a:lnTo>
                    <a:pt x="7718" y="14605"/>
                  </a:lnTo>
                  <a:lnTo>
                    <a:pt x="7913" y="14678"/>
                  </a:lnTo>
                  <a:lnTo>
                    <a:pt x="8255" y="14801"/>
                  </a:lnTo>
                  <a:lnTo>
                    <a:pt x="8499" y="14947"/>
                  </a:lnTo>
                  <a:lnTo>
                    <a:pt x="8621" y="15020"/>
                  </a:lnTo>
                  <a:lnTo>
                    <a:pt x="8744" y="15069"/>
                  </a:lnTo>
                  <a:lnTo>
                    <a:pt x="8866" y="15094"/>
                  </a:lnTo>
                  <a:lnTo>
                    <a:pt x="9183" y="15094"/>
                  </a:lnTo>
                  <a:lnTo>
                    <a:pt x="9330" y="15069"/>
                  </a:lnTo>
                  <a:lnTo>
                    <a:pt x="9427" y="15020"/>
                  </a:lnTo>
                  <a:lnTo>
                    <a:pt x="9574" y="14947"/>
                  </a:lnTo>
                  <a:lnTo>
                    <a:pt x="9818" y="14801"/>
                  </a:lnTo>
                  <a:lnTo>
                    <a:pt x="10136" y="14678"/>
                  </a:lnTo>
                  <a:lnTo>
                    <a:pt x="10331" y="14605"/>
                  </a:lnTo>
                  <a:lnTo>
                    <a:pt x="10551" y="14556"/>
                  </a:lnTo>
                  <a:lnTo>
                    <a:pt x="10795" y="14532"/>
                  </a:lnTo>
                  <a:lnTo>
                    <a:pt x="11088" y="14508"/>
                  </a:lnTo>
                  <a:lnTo>
                    <a:pt x="11308" y="14532"/>
                  </a:lnTo>
                  <a:lnTo>
                    <a:pt x="11528" y="14556"/>
                  </a:lnTo>
                  <a:lnTo>
                    <a:pt x="11723" y="14581"/>
                  </a:lnTo>
                  <a:lnTo>
                    <a:pt x="11919" y="14630"/>
                  </a:lnTo>
                  <a:lnTo>
                    <a:pt x="12212" y="14752"/>
                  </a:lnTo>
                  <a:lnTo>
                    <a:pt x="12456" y="14874"/>
                  </a:lnTo>
                  <a:lnTo>
                    <a:pt x="12456" y="11308"/>
                  </a:lnTo>
                  <a:lnTo>
                    <a:pt x="13897" y="7987"/>
                  </a:lnTo>
                  <a:lnTo>
                    <a:pt x="13970" y="7791"/>
                  </a:lnTo>
                  <a:lnTo>
                    <a:pt x="13995" y="7596"/>
                  </a:lnTo>
                  <a:lnTo>
                    <a:pt x="13970" y="7425"/>
                  </a:lnTo>
                  <a:lnTo>
                    <a:pt x="13921" y="7278"/>
                  </a:lnTo>
                  <a:lnTo>
                    <a:pt x="13824" y="7132"/>
                  </a:lnTo>
                  <a:lnTo>
                    <a:pt x="13701" y="6985"/>
                  </a:lnTo>
                  <a:lnTo>
                    <a:pt x="13555" y="6863"/>
                  </a:lnTo>
                  <a:lnTo>
                    <a:pt x="13384" y="6765"/>
                  </a:lnTo>
                  <a:lnTo>
                    <a:pt x="12505" y="6423"/>
                  </a:lnTo>
                  <a:lnTo>
                    <a:pt x="12505" y="3542"/>
                  </a:lnTo>
                  <a:lnTo>
                    <a:pt x="10820" y="3542"/>
                  </a:lnTo>
                  <a:lnTo>
                    <a:pt x="10820" y="2027"/>
                  </a:lnTo>
                  <a:lnTo>
                    <a:pt x="8450" y="2027"/>
                  </a:lnTo>
                  <a:lnTo>
                    <a:pt x="845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3" name="Google Shape;4843;p77"/>
          <p:cNvSpPr/>
          <p:nvPr/>
        </p:nvSpPr>
        <p:spPr>
          <a:xfrm>
            <a:off x="223575" y="4368343"/>
            <a:ext cx="465527" cy="274647"/>
          </a:xfrm>
          <a:custGeom>
            <a:rect b="b" l="l" r="r" t="t"/>
            <a:pathLst>
              <a:path extrusionOk="0" h="13141" w="22274">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4" name="Google Shape;4844;p77"/>
          <p:cNvGrpSpPr/>
          <p:nvPr/>
        </p:nvGrpSpPr>
        <p:grpSpPr>
          <a:xfrm>
            <a:off x="834027" y="4322764"/>
            <a:ext cx="371623" cy="365499"/>
            <a:chOff x="1244325" y="4999400"/>
            <a:chExt cx="444525" cy="437200"/>
          </a:xfrm>
        </p:grpSpPr>
        <p:sp>
          <p:nvSpPr>
            <p:cNvPr id="4845" name="Google Shape;4845;p77"/>
            <p:cNvSpPr/>
            <p:nvPr/>
          </p:nvSpPr>
          <p:spPr>
            <a:xfrm>
              <a:off x="1244325" y="5161200"/>
              <a:ext cx="374925" cy="222275"/>
            </a:xfrm>
            <a:custGeom>
              <a:rect b="b" l="l" r="r" t="t"/>
              <a:pathLst>
                <a:path extrusionOk="0" h="8891" w="14997">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7"/>
            <p:cNvSpPr/>
            <p:nvPr/>
          </p:nvSpPr>
          <p:spPr>
            <a:xfrm>
              <a:off x="1244325" y="5397500"/>
              <a:ext cx="444525" cy="39100"/>
            </a:xfrm>
            <a:custGeom>
              <a:rect b="b" l="l" r="r" t="t"/>
              <a:pathLst>
                <a:path extrusionOk="0" h="1564" w="17781">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7"/>
            <p:cNvSpPr/>
            <p:nvPr/>
          </p:nvSpPr>
          <p:spPr>
            <a:xfrm>
              <a:off x="1451925" y="4999400"/>
              <a:ext cx="31175" cy="129450"/>
            </a:xfrm>
            <a:custGeom>
              <a:rect b="b" l="l" r="r" t="t"/>
              <a:pathLst>
                <a:path extrusionOk="0" h="5178" w="1247">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7"/>
            <p:cNvSpPr/>
            <p:nvPr/>
          </p:nvSpPr>
          <p:spPr>
            <a:xfrm>
              <a:off x="1407975" y="4999400"/>
              <a:ext cx="31150" cy="129450"/>
            </a:xfrm>
            <a:custGeom>
              <a:rect b="b" l="l" r="r" t="t"/>
              <a:pathLst>
                <a:path extrusionOk="0" h="5178" w="1246">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7"/>
            <p:cNvSpPr/>
            <p:nvPr/>
          </p:nvSpPr>
          <p:spPr>
            <a:xfrm>
              <a:off x="1495900" y="4999400"/>
              <a:ext cx="30550" cy="129450"/>
            </a:xfrm>
            <a:custGeom>
              <a:rect b="b" l="l" r="r" t="t"/>
              <a:pathLst>
                <a:path extrusionOk="0" h="5178" w="1222">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77"/>
          <p:cNvGrpSpPr/>
          <p:nvPr/>
        </p:nvGrpSpPr>
        <p:grpSpPr>
          <a:xfrm>
            <a:off x="1430743" y="4311018"/>
            <a:ext cx="305265" cy="388970"/>
            <a:chOff x="1958100" y="4985350"/>
            <a:chExt cx="365150" cy="465275"/>
          </a:xfrm>
        </p:grpSpPr>
        <p:sp>
          <p:nvSpPr>
            <p:cNvPr id="4851" name="Google Shape;4851;p77"/>
            <p:cNvSpPr/>
            <p:nvPr/>
          </p:nvSpPr>
          <p:spPr>
            <a:xfrm>
              <a:off x="1958100" y="4985350"/>
              <a:ext cx="365150" cy="465275"/>
            </a:xfrm>
            <a:custGeom>
              <a:rect b="b" l="l" r="r" t="t"/>
              <a:pathLst>
                <a:path extrusionOk="0" h="18611" w="14606">
                  <a:moveTo>
                    <a:pt x="4152" y="1734"/>
                  </a:moveTo>
                  <a:lnTo>
                    <a:pt x="4274" y="1759"/>
                  </a:lnTo>
                  <a:lnTo>
                    <a:pt x="4397" y="1783"/>
                  </a:lnTo>
                  <a:lnTo>
                    <a:pt x="4543" y="1808"/>
                  </a:lnTo>
                  <a:lnTo>
                    <a:pt x="4812" y="1930"/>
                  </a:lnTo>
                  <a:lnTo>
                    <a:pt x="5105" y="2125"/>
                  </a:lnTo>
                  <a:lnTo>
                    <a:pt x="5398" y="2394"/>
                  </a:lnTo>
                  <a:lnTo>
                    <a:pt x="5496" y="2516"/>
                  </a:lnTo>
                  <a:lnTo>
                    <a:pt x="5593" y="2638"/>
                  </a:lnTo>
                  <a:lnTo>
                    <a:pt x="5789" y="2956"/>
                  </a:lnTo>
                  <a:lnTo>
                    <a:pt x="5935" y="3322"/>
                  </a:lnTo>
                  <a:lnTo>
                    <a:pt x="6057" y="3688"/>
                  </a:lnTo>
                  <a:lnTo>
                    <a:pt x="6155" y="4079"/>
                  </a:lnTo>
                  <a:lnTo>
                    <a:pt x="6204" y="4470"/>
                  </a:lnTo>
                  <a:lnTo>
                    <a:pt x="6277" y="4836"/>
                  </a:lnTo>
                  <a:lnTo>
                    <a:pt x="6302" y="5154"/>
                  </a:lnTo>
                  <a:lnTo>
                    <a:pt x="5984" y="5129"/>
                  </a:lnTo>
                  <a:lnTo>
                    <a:pt x="5618" y="5080"/>
                  </a:lnTo>
                  <a:lnTo>
                    <a:pt x="5227" y="5007"/>
                  </a:lnTo>
                  <a:lnTo>
                    <a:pt x="4836" y="4909"/>
                  </a:lnTo>
                  <a:lnTo>
                    <a:pt x="4470" y="4787"/>
                  </a:lnTo>
                  <a:lnTo>
                    <a:pt x="4104" y="4641"/>
                  </a:lnTo>
                  <a:lnTo>
                    <a:pt x="3786" y="4445"/>
                  </a:lnTo>
                  <a:lnTo>
                    <a:pt x="3664" y="4348"/>
                  </a:lnTo>
                  <a:lnTo>
                    <a:pt x="3542" y="4250"/>
                  </a:lnTo>
                  <a:lnTo>
                    <a:pt x="3273" y="3957"/>
                  </a:lnTo>
                  <a:lnTo>
                    <a:pt x="3078" y="3664"/>
                  </a:lnTo>
                  <a:lnTo>
                    <a:pt x="2956" y="3395"/>
                  </a:lnTo>
                  <a:lnTo>
                    <a:pt x="2931" y="3273"/>
                  </a:lnTo>
                  <a:lnTo>
                    <a:pt x="2907" y="3127"/>
                  </a:lnTo>
                  <a:lnTo>
                    <a:pt x="2882" y="3004"/>
                  </a:lnTo>
                  <a:lnTo>
                    <a:pt x="2907" y="2858"/>
                  </a:lnTo>
                  <a:lnTo>
                    <a:pt x="2931" y="2736"/>
                  </a:lnTo>
                  <a:lnTo>
                    <a:pt x="2956" y="2614"/>
                  </a:lnTo>
                  <a:lnTo>
                    <a:pt x="3004" y="2492"/>
                  </a:lnTo>
                  <a:lnTo>
                    <a:pt x="3078" y="2369"/>
                  </a:lnTo>
                  <a:lnTo>
                    <a:pt x="3273" y="2125"/>
                  </a:lnTo>
                  <a:lnTo>
                    <a:pt x="3517" y="1930"/>
                  </a:lnTo>
                  <a:lnTo>
                    <a:pt x="3639" y="1857"/>
                  </a:lnTo>
                  <a:lnTo>
                    <a:pt x="3762" y="1808"/>
                  </a:lnTo>
                  <a:lnTo>
                    <a:pt x="3884" y="1783"/>
                  </a:lnTo>
                  <a:lnTo>
                    <a:pt x="4006" y="1759"/>
                  </a:lnTo>
                  <a:lnTo>
                    <a:pt x="4152" y="1734"/>
                  </a:lnTo>
                  <a:close/>
                  <a:moveTo>
                    <a:pt x="10454" y="1734"/>
                  </a:moveTo>
                  <a:lnTo>
                    <a:pt x="10600" y="1759"/>
                  </a:lnTo>
                  <a:lnTo>
                    <a:pt x="10722" y="1783"/>
                  </a:lnTo>
                  <a:lnTo>
                    <a:pt x="10844" y="1808"/>
                  </a:lnTo>
                  <a:lnTo>
                    <a:pt x="10966" y="1857"/>
                  </a:lnTo>
                  <a:lnTo>
                    <a:pt x="11089" y="1930"/>
                  </a:lnTo>
                  <a:lnTo>
                    <a:pt x="11333" y="2125"/>
                  </a:lnTo>
                  <a:lnTo>
                    <a:pt x="11528" y="2369"/>
                  </a:lnTo>
                  <a:lnTo>
                    <a:pt x="11601" y="2492"/>
                  </a:lnTo>
                  <a:lnTo>
                    <a:pt x="11650" y="2614"/>
                  </a:lnTo>
                  <a:lnTo>
                    <a:pt x="11675" y="2736"/>
                  </a:lnTo>
                  <a:lnTo>
                    <a:pt x="11699" y="2858"/>
                  </a:lnTo>
                  <a:lnTo>
                    <a:pt x="11724" y="3004"/>
                  </a:lnTo>
                  <a:lnTo>
                    <a:pt x="11699" y="3127"/>
                  </a:lnTo>
                  <a:lnTo>
                    <a:pt x="11675" y="3273"/>
                  </a:lnTo>
                  <a:lnTo>
                    <a:pt x="11650" y="3395"/>
                  </a:lnTo>
                  <a:lnTo>
                    <a:pt x="11528" y="3664"/>
                  </a:lnTo>
                  <a:lnTo>
                    <a:pt x="11333" y="3957"/>
                  </a:lnTo>
                  <a:lnTo>
                    <a:pt x="11064" y="4250"/>
                  </a:lnTo>
                  <a:lnTo>
                    <a:pt x="10942" y="4348"/>
                  </a:lnTo>
                  <a:lnTo>
                    <a:pt x="10820" y="4445"/>
                  </a:lnTo>
                  <a:lnTo>
                    <a:pt x="10502" y="4641"/>
                  </a:lnTo>
                  <a:lnTo>
                    <a:pt x="10136" y="4787"/>
                  </a:lnTo>
                  <a:lnTo>
                    <a:pt x="9770" y="4909"/>
                  </a:lnTo>
                  <a:lnTo>
                    <a:pt x="9379" y="5007"/>
                  </a:lnTo>
                  <a:lnTo>
                    <a:pt x="8988" y="5080"/>
                  </a:lnTo>
                  <a:lnTo>
                    <a:pt x="8622" y="5129"/>
                  </a:lnTo>
                  <a:lnTo>
                    <a:pt x="8304" y="5154"/>
                  </a:lnTo>
                  <a:lnTo>
                    <a:pt x="8329" y="4836"/>
                  </a:lnTo>
                  <a:lnTo>
                    <a:pt x="8402" y="4470"/>
                  </a:lnTo>
                  <a:lnTo>
                    <a:pt x="8451" y="4079"/>
                  </a:lnTo>
                  <a:lnTo>
                    <a:pt x="8549" y="3688"/>
                  </a:lnTo>
                  <a:lnTo>
                    <a:pt x="8671" y="3322"/>
                  </a:lnTo>
                  <a:lnTo>
                    <a:pt x="8817" y="2956"/>
                  </a:lnTo>
                  <a:lnTo>
                    <a:pt x="9013" y="2638"/>
                  </a:lnTo>
                  <a:lnTo>
                    <a:pt x="9110" y="2516"/>
                  </a:lnTo>
                  <a:lnTo>
                    <a:pt x="9208" y="2394"/>
                  </a:lnTo>
                  <a:lnTo>
                    <a:pt x="9501" y="2125"/>
                  </a:lnTo>
                  <a:lnTo>
                    <a:pt x="9794" y="1930"/>
                  </a:lnTo>
                  <a:lnTo>
                    <a:pt x="10063" y="1808"/>
                  </a:lnTo>
                  <a:lnTo>
                    <a:pt x="10209" y="1783"/>
                  </a:lnTo>
                  <a:lnTo>
                    <a:pt x="10331" y="1759"/>
                  </a:lnTo>
                  <a:lnTo>
                    <a:pt x="10454" y="1734"/>
                  </a:lnTo>
                  <a:close/>
                  <a:moveTo>
                    <a:pt x="3639" y="0"/>
                  </a:moveTo>
                  <a:lnTo>
                    <a:pt x="3395" y="25"/>
                  </a:lnTo>
                  <a:lnTo>
                    <a:pt x="3151" y="74"/>
                  </a:lnTo>
                  <a:lnTo>
                    <a:pt x="2907" y="147"/>
                  </a:lnTo>
                  <a:lnTo>
                    <a:pt x="2687" y="220"/>
                  </a:lnTo>
                  <a:lnTo>
                    <a:pt x="2467" y="342"/>
                  </a:lnTo>
                  <a:lnTo>
                    <a:pt x="2272" y="464"/>
                  </a:lnTo>
                  <a:lnTo>
                    <a:pt x="2101" y="611"/>
                  </a:lnTo>
                  <a:lnTo>
                    <a:pt x="1930" y="782"/>
                  </a:lnTo>
                  <a:lnTo>
                    <a:pt x="1759" y="953"/>
                  </a:lnTo>
                  <a:lnTo>
                    <a:pt x="1612" y="1124"/>
                  </a:lnTo>
                  <a:lnTo>
                    <a:pt x="1490" y="1344"/>
                  </a:lnTo>
                  <a:lnTo>
                    <a:pt x="1368" y="1539"/>
                  </a:lnTo>
                  <a:lnTo>
                    <a:pt x="1295" y="1759"/>
                  </a:lnTo>
                  <a:lnTo>
                    <a:pt x="1222" y="2003"/>
                  </a:lnTo>
                  <a:lnTo>
                    <a:pt x="1173" y="2247"/>
                  </a:lnTo>
                  <a:lnTo>
                    <a:pt x="1148" y="2492"/>
                  </a:lnTo>
                  <a:lnTo>
                    <a:pt x="1173" y="2760"/>
                  </a:lnTo>
                  <a:lnTo>
                    <a:pt x="1197" y="3029"/>
                  </a:lnTo>
                  <a:lnTo>
                    <a:pt x="1295" y="3298"/>
                  </a:lnTo>
                  <a:lnTo>
                    <a:pt x="1393" y="3566"/>
                  </a:lnTo>
                  <a:lnTo>
                    <a:pt x="1539" y="3859"/>
                  </a:lnTo>
                  <a:lnTo>
                    <a:pt x="1734" y="4152"/>
                  </a:lnTo>
                  <a:lnTo>
                    <a:pt x="1954" y="4445"/>
                  </a:lnTo>
                  <a:lnTo>
                    <a:pt x="2223" y="4739"/>
                  </a:lnTo>
                  <a:lnTo>
                    <a:pt x="2394" y="4885"/>
                  </a:lnTo>
                  <a:lnTo>
                    <a:pt x="2565" y="5007"/>
                  </a:lnTo>
                  <a:lnTo>
                    <a:pt x="2931" y="5251"/>
                  </a:lnTo>
                  <a:lnTo>
                    <a:pt x="3346" y="5471"/>
                  </a:lnTo>
                  <a:lnTo>
                    <a:pt x="3762" y="5642"/>
                  </a:lnTo>
                  <a:lnTo>
                    <a:pt x="391" y="5642"/>
                  </a:lnTo>
                  <a:lnTo>
                    <a:pt x="318" y="5667"/>
                  </a:lnTo>
                  <a:lnTo>
                    <a:pt x="220" y="5715"/>
                  </a:lnTo>
                  <a:lnTo>
                    <a:pt x="147" y="5789"/>
                  </a:lnTo>
                  <a:lnTo>
                    <a:pt x="98" y="5838"/>
                  </a:lnTo>
                  <a:lnTo>
                    <a:pt x="49" y="5935"/>
                  </a:lnTo>
                  <a:lnTo>
                    <a:pt x="25" y="6033"/>
                  </a:lnTo>
                  <a:lnTo>
                    <a:pt x="0" y="6131"/>
                  </a:lnTo>
                  <a:lnTo>
                    <a:pt x="0" y="9599"/>
                  </a:lnTo>
                  <a:lnTo>
                    <a:pt x="5325" y="9599"/>
                  </a:lnTo>
                  <a:lnTo>
                    <a:pt x="5325" y="6009"/>
                  </a:lnTo>
                  <a:lnTo>
                    <a:pt x="5813" y="6082"/>
                  </a:lnTo>
                  <a:lnTo>
                    <a:pt x="5813" y="18611"/>
                  </a:lnTo>
                  <a:lnTo>
                    <a:pt x="8793" y="18611"/>
                  </a:lnTo>
                  <a:lnTo>
                    <a:pt x="8793" y="6082"/>
                  </a:lnTo>
                  <a:lnTo>
                    <a:pt x="9281" y="6009"/>
                  </a:lnTo>
                  <a:lnTo>
                    <a:pt x="9281" y="9599"/>
                  </a:lnTo>
                  <a:lnTo>
                    <a:pt x="14605" y="9599"/>
                  </a:lnTo>
                  <a:lnTo>
                    <a:pt x="14605" y="6131"/>
                  </a:lnTo>
                  <a:lnTo>
                    <a:pt x="14581" y="6033"/>
                  </a:lnTo>
                  <a:lnTo>
                    <a:pt x="14557" y="5935"/>
                  </a:lnTo>
                  <a:lnTo>
                    <a:pt x="14508" y="5838"/>
                  </a:lnTo>
                  <a:lnTo>
                    <a:pt x="14459" y="5789"/>
                  </a:lnTo>
                  <a:lnTo>
                    <a:pt x="14386" y="5715"/>
                  </a:lnTo>
                  <a:lnTo>
                    <a:pt x="14288" y="5667"/>
                  </a:lnTo>
                  <a:lnTo>
                    <a:pt x="14215" y="5642"/>
                  </a:lnTo>
                  <a:lnTo>
                    <a:pt x="10844" y="5642"/>
                  </a:lnTo>
                  <a:lnTo>
                    <a:pt x="11259" y="5471"/>
                  </a:lnTo>
                  <a:lnTo>
                    <a:pt x="11675" y="5251"/>
                  </a:lnTo>
                  <a:lnTo>
                    <a:pt x="12041" y="5007"/>
                  </a:lnTo>
                  <a:lnTo>
                    <a:pt x="12212" y="4885"/>
                  </a:lnTo>
                  <a:lnTo>
                    <a:pt x="12383" y="4739"/>
                  </a:lnTo>
                  <a:lnTo>
                    <a:pt x="12652" y="4445"/>
                  </a:lnTo>
                  <a:lnTo>
                    <a:pt x="12871" y="4152"/>
                  </a:lnTo>
                  <a:lnTo>
                    <a:pt x="13067" y="3859"/>
                  </a:lnTo>
                  <a:lnTo>
                    <a:pt x="13213" y="3566"/>
                  </a:lnTo>
                  <a:lnTo>
                    <a:pt x="13311" y="3298"/>
                  </a:lnTo>
                  <a:lnTo>
                    <a:pt x="13409" y="3029"/>
                  </a:lnTo>
                  <a:lnTo>
                    <a:pt x="13433" y="2760"/>
                  </a:lnTo>
                  <a:lnTo>
                    <a:pt x="13458" y="2492"/>
                  </a:lnTo>
                  <a:lnTo>
                    <a:pt x="13433" y="2247"/>
                  </a:lnTo>
                  <a:lnTo>
                    <a:pt x="13384" y="2003"/>
                  </a:lnTo>
                  <a:lnTo>
                    <a:pt x="13311" y="1759"/>
                  </a:lnTo>
                  <a:lnTo>
                    <a:pt x="13238" y="1539"/>
                  </a:lnTo>
                  <a:lnTo>
                    <a:pt x="13116" y="1344"/>
                  </a:lnTo>
                  <a:lnTo>
                    <a:pt x="12994" y="1124"/>
                  </a:lnTo>
                  <a:lnTo>
                    <a:pt x="12847" y="953"/>
                  </a:lnTo>
                  <a:lnTo>
                    <a:pt x="12676" y="782"/>
                  </a:lnTo>
                  <a:lnTo>
                    <a:pt x="12505" y="611"/>
                  </a:lnTo>
                  <a:lnTo>
                    <a:pt x="12334" y="464"/>
                  </a:lnTo>
                  <a:lnTo>
                    <a:pt x="12139" y="342"/>
                  </a:lnTo>
                  <a:lnTo>
                    <a:pt x="11919" y="220"/>
                  </a:lnTo>
                  <a:lnTo>
                    <a:pt x="11699" y="147"/>
                  </a:lnTo>
                  <a:lnTo>
                    <a:pt x="11455" y="74"/>
                  </a:lnTo>
                  <a:lnTo>
                    <a:pt x="11211" y="25"/>
                  </a:lnTo>
                  <a:lnTo>
                    <a:pt x="10966" y="0"/>
                  </a:lnTo>
                  <a:lnTo>
                    <a:pt x="10698" y="25"/>
                  </a:lnTo>
                  <a:lnTo>
                    <a:pt x="10429" y="49"/>
                  </a:lnTo>
                  <a:lnTo>
                    <a:pt x="10160" y="147"/>
                  </a:lnTo>
                  <a:lnTo>
                    <a:pt x="9892" y="245"/>
                  </a:lnTo>
                  <a:lnTo>
                    <a:pt x="9599" y="391"/>
                  </a:lnTo>
                  <a:lnTo>
                    <a:pt x="9306" y="587"/>
                  </a:lnTo>
                  <a:lnTo>
                    <a:pt x="9013" y="806"/>
                  </a:lnTo>
                  <a:lnTo>
                    <a:pt x="8719" y="1075"/>
                  </a:lnTo>
                  <a:lnTo>
                    <a:pt x="8475" y="1368"/>
                  </a:lnTo>
                  <a:lnTo>
                    <a:pt x="8280" y="1661"/>
                  </a:lnTo>
                  <a:lnTo>
                    <a:pt x="8084" y="2003"/>
                  </a:lnTo>
                  <a:lnTo>
                    <a:pt x="7914" y="2369"/>
                  </a:lnTo>
                  <a:lnTo>
                    <a:pt x="7791" y="2736"/>
                  </a:lnTo>
                  <a:lnTo>
                    <a:pt x="7669" y="3102"/>
                  </a:lnTo>
                  <a:lnTo>
                    <a:pt x="7572" y="3469"/>
                  </a:lnTo>
                  <a:lnTo>
                    <a:pt x="7498" y="3835"/>
                  </a:lnTo>
                  <a:lnTo>
                    <a:pt x="7401" y="4519"/>
                  </a:lnTo>
                  <a:lnTo>
                    <a:pt x="7327" y="5080"/>
                  </a:lnTo>
                  <a:lnTo>
                    <a:pt x="7303" y="5667"/>
                  </a:lnTo>
                  <a:lnTo>
                    <a:pt x="7279" y="5080"/>
                  </a:lnTo>
                  <a:lnTo>
                    <a:pt x="7205" y="4519"/>
                  </a:lnTo>
                  <a:lnTo>
                    <a:pt x="7108" y="3835"/>
                  </a:lnTo>
                  <a:lnTo>
                    <a:pt x="7034" y="3469"/>
                  </a:lnTo>
                  <a:lnTo>
                    <a:pt x="6937" y="3102"/>
                  </a:lnTo>
                  <a:lnTo>
                    <a:pt x="6814" y="2736"/>
                  </a:lnTo>
                  <a:lnTo>
                    <a:pt x="6692" y="2369"/>
                  </a:lnTo>
                  <a:lnTo>
                    <a:pt x="6521" y="2003"/>
                  </a:lnTo>
                  <a:lnTo>
                    <a:pt x="6326" y="1661"/>
                  </a:lnTo>
                  <a:lnTo>
                    <a:pt x="6131" y="1368"/>
                  </a:lnTo>
                  <a:lnTo>
                    <a:pt x="5886" y="1075"/>
                  </a:lnTo>
                  <a:lnTo>
                    <a:pt x="5593" y="806"/>
                  </a:lnTo>
                  <a:lnTo>
                    <a:pt x="5300" y="587"/>
                  </a:lnTo>
                  <a:lnTo>
                    <a:pt x="5007" y="391"/>
                  </a:lnTo>
                  <a:lnTo>
                    <a:pt x="4714" y="245"/>
                  </a:lnTo>
                  <a:lnTo>
                    <a:pt x="4445" y="147"/>
                  </a:lnTo>
                  <a:lnTo>
                    <a:pt x="4177" y="49"/>
                  </a:lnTo>
                  <a:lnTo>
                    <a:pt x="3908" y="25"/>
                  </a:lnTo>
                  <a:lnTo>
                    <a:pt x="36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7"/>
            <p:cNvSpPr/>
            <p:nvPr/>
          </p:nvSpPr>
          <p:spPr>
            <a:xfrm>
              <a:off x="1977625" y="5237525"/>
              <a:ext cx="113600" cy="213100"/>
            </a:xfrm>
            <a:custGeom>
              <a:rect b="b" l="l" r="r" t="t"/>
              <a:pathLst>
                <a:path extrusionOk="0" h="8524" w="4544">
                  <a:moveTo>
                    <a:pt x="1" y="0"/>
                  </a:moveTo>
                  <a:lnTo>
                    <a:pt x="1" y="8035"/>
                  </a:lnTo>
                  <a:lnTo>
                    <a:pt x="25" y="8133"/>
                  </a:lnTo>
                  <a:lnTo>
                    <a:pt x="50" y="8231"/>
                  </a:lnTo>
                  <a:lnTo>
                    <a:pt x="99" y="8304"/>
                  </a:lnTo>
                  <a:lnTo>
                    <a:pt x="148" y="8377"/>
                  </a:lnTo>
                  <a:lnTo>
                    <a:pt x="221" y="8426"/>
                  </a:lnTo>
                  <a:lnTo>
                    <a:pt x="318" y="8475"/>
                  </a:lnTo>
                  <a:lnTo>
                    <a:pt x="392" y="8499"/>
                  </a:lnTo>
                  <a:lnTo>
                    <a:pt x="489" y="8524"/>
                  </a:lnTo>
                  <a:lnTo>
                    <a:pt x="4544" y="8524"/>
                  </a:lnTo>
                  <a:lnTo>
                    <a:pt x="45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7"/>
            <p:cNvSpPr/>
            <p:nvPr/>
          </p:nvSpPr>
          <p:spPr>
            <a:xfrm>
              <a:off x="2190125" y="5237525"/>
              <a:ext cx="113575" cy="213100"/>
            </a:xfrm>
            <a:custGeom>
              <a:rect b="b" l="l" r="r" t="t"/>
              <a:pathLst>
                <a:path extrusionOk="0" h="8524" w="4543">
                  <a:moveTo>
                    <a:pt x="0" y="0"/>
                  </a:moveTo>
                  <a:lnTo>
                    <a:pt x="0" y="8524"/>
                  </a:lnTo>
                  <a:lnTo>
                    <a:pt x="4054" y="8524"/>
                  </a:lnTo>
                  <a:lnTo>
                    <a:pt x="4152" y="8499"/>
                  </a:lnTo>
                  <a:lnTo>
                    <a:pt x="4225" y="8475"/>
                  </a:lnTo>
                  <a:lnTo>
                    <a:pt x="4323" y="8426"/>
                  </a:lnTo>
                  <a:lnTo>
                    <a:pt x="4396" y="8377"/>
                  </a:lnTo>
                  <a:lnTo>
                    <a:pt x="4445" y="8304"/>
                  </a:lnTo>
                  <a:lnTo>
                    <a:pt x="4494" y="8231"/>
                  </a:lnTo>
                  <a:lnTo>
                    <a:pt x="4518" y="8133"/>
                  </a:lnTo>
                  <a:lnTo>
                    <a:pt x="4543" y="8035"/>
                  </a:lnTo>
                  <a:lnTo>
                    <a:pt x="454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4" name="Google Shape;4854;p77"/>
          <p:cNvGrpSpPr/>
          <p:nvPr/>
        </p:nvGrpSpPr>
        <p:grpSpPr>
          <a:xfrm>
            <a:off x="1971802" y="4325815"/>
            <a:ext cx="350200" cy="359877"/>
            <a:chOff x="2605300" y="5003050"/>
            <a:chExt cx="418900" cy="430475"/>
          </a:xfrm>
        </p:grpSpPr>
        <p:sp>
          <p:nvSpPr>
            <p:cNvPr id="4855" name="Google Shape;4855;p77"/>
            <p:cNvSpPr/>
            <p:nvPr/>
          </p:nvSpPr>
          <p:spPr>
            <a:xfrm>
              <a:off x="2820225" y="5222250"/>
              <a:ext cx="202750" cy="211275"/>
            </a:xfrm>
            <a:custGeom>
              <a:rect b="b" l="l" r="r" t="t"/>
              <a:pathLst>
                <a:path extrusionOk="0" h="8451" w="811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7"/>
            <p:cNvSpPr/>
            <p:nvPr/>
          </p:nvSpPr>
          <p:spPr>
            <a:xfrm>
              <a:off x="2606525" y="5003050"/>
              <a:ext cx="203975" cy="208225"/>
            </a:xfrm>
            <a:custGeom>
              <a:rect b="b" l="l" r="r" t="t"/>
              <a:pathLst>
                <a:path extrusionOk="0" h="8329" w="8159">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7"/>
            <p:cNvSpPr/>
            <p:nvPr/>
          </p:nvSpPr>
          <p:spPr>
            <a:xfrm>
              <a:off x="2605300" y="5008550"/>
              <a:ext cx="418900" cy="418875"/>
            </a:xfrm>
            <a:custGeom>
              <a:rect b="b" l="l" r="r" t="t"/>
              <a:pathLst>
                <a:path extrusionOk="0" h="16755" w="16756">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8" name="Google Shape;4858;p77"/>
          <p:cNvGrpSpPr/>
          <p:nvPr/>
        </p:nvGrpSpPr>
        <p:grpSpPr>
          <a:xfrm>
            <a:off x="2501136" y="4333486"/>
            <a:ext cx="418585" cy="344056"/>
            <a:chOff x="3238475" y="5012225"/>
            <a:chExt cx="500700" cy="411550"/>
          </a:xfrm>
        </p:grpSpPr>
        <p:sp>
          <p:nvSpPr>
            <p:cNvPr id="4859" name="Google Shape;4859;p77"/>
            <p:cNvSpPr/>
            <p:nvPr/>
          </p:nvSpPr>
          <p:spPr>
            <a:xfrm>
              <a:off x="3238475" y="5315050"/>
              <a:ext cx="500700" cy="108725"/>
            </a:xfrm>
            <a:custGeom>
              <a:rect b="b" l="l" r="r" t="t"/>
              <a:pathLst>
                <a:path extrusionOk="0" h="4349" w="20028">
                  <a:moveTo>
                    <a:pt x="17683" y="856"/>
                  </a:moveTo>
                  <a:lnTo>
                    <a:pt x="17781" y="880"/>
                  </a:lnTo>
                  <a:lnTo>
                    <a:pt x="17854" y="929"/>
                  </a:lnTo>
                  <a:lnTo>
                    <a:pt x="17903" y="1002"/>
                  </a:lnTo>
                  <a:lnTo>
                    <a:pt x="17927" y="1100"/>
                  </a:lnTo>
                  <a:lnTo>
                    <a:pt x="17903" y="1198"/>
                  </a:lnTo>
                  <a:lnTo>
                    <a:pt x="17854" y="1271"/>
                  </a:lnTo>
                  <a:lnTo>
                    <a:pt x="17781" y="1320"/>
                  </a:lnTo>
                  <a:lnTo>
                    <a:pt x="17683" y="1344"/>
                  </a:lnTo>
                  <a:lnTo>
                    <a:pt x="2345" y="1344"/>
                  </a:lnTo>
                  <a:lnTo>
                    <a:pt x="2247" y="1320"/>
                  </a:lnTo>
                  <a:lnTo>
                    <a:pt x="2174" y="1271"/>
                  </a:lnTo>
                  <a:lnTo>
                    <a:pt x="2125" y="1198"/>
                  </a:lnTo>
                  <a:lnTo>
                    <a:pt x="2101" y="1100"/>
                  </a:lnTo>
                  <a:lnTo>
                    <a:pt x="2125" y="1002"/>
                  </a:lnTo>
                  <a:lnTo>
                    <a:pt x="2174" y="929"/>
                  </a:lnTo>
                  <a:lnTo>
                    <a:pt x="2247" y="880"/>
                  </a:lnTo>
                  <a:lnTo>
                    <a:pt x="2345" y="856"/>
                  </a:lnTo>
                  <a:close/>
                  <a:moveTo>
                    <a:pt x="367" y="1"/>
                  </a:moveTo>
                  <a:lnTo>
                    <a:pt x="269" y="25"/>
                  </a:lnTo>
                  <a:lnTo>
                    <a:pt x="196" y="74"/>
                  </a:lnTo>
                  <a:lnTo>
                    <a:pt x="123" y="123"/>
                  </a:lnTo>
                  <a:lnTo>
                    <a:pt x="74" y="196"/>
                  </a:lnTo>
                  <a:lnTo>
                    <a:pt x="49" y="270"/>
                  </a:lnTo>
                  <a:lnTo>
                    <a:pt x="25" y="343"/>
                  </a:lnTo>
                  <a:lnTo>
                    <a:pt x="1" y="441"/>
                  </a:lnTo>
                  <a:lnTo>
                    <a:pt x="25" y="514"/>
                  </a:lnTo>
                  <a:lnTo>
                    <a:pt x="49" y="587"/>
                  </a:lnTo>
                  <a:lnTo>
                    <a:pt x="74" y="660"/>
                  </a:lnTo>
                  <a:lnTo>
                    <a:pt x="123" y="734"/>
                  </a:lnTo>
                  <a:lnTo>
                    <a:pt x="196" y="782"/>
                  </a:lnTo>
                  <a:lnTo>
                    <a:pt x="269" y="831"/>
                  </a:lnTo>
                  <a:lnTo>
                    <a:pt x="367" y="856"/>
                  </a:lnTo>
                  <a:lnTo>
                    <a:pt x="440" y="856"/>
                  </a:lnTo>
                  <a:lnTo>
                    <a:pt x="489" y="880"/>
                  </a:lnTo>
                  <a:lnTo>
                    <a:pt x="562" y="905"/>
                  </a:lnTo>
                  <a:lnTo>
                    <a:pt x="709" y="1051"/>
                  </a:lnTo>
                  <a:lnTo>
                    <a:pt x="855" y="1246"/>
                  </a:lnTo>
                  <a:lnTo>
                    <a:pt x="1026" y="1491"/>
                  </a:lnTo>
                  <a:lnTo>
                    <a:pt x="1344" y="2028"/>
                  </a:lnTo>
                  <a:lnTo>
                    <a:pt x="1637" y="2516"/>
                  </a:lnTo>
                  <a:lnTo>
                    <a:pt x="1906" y="3005"/>
                  </a:lnTo>
                  <a:lnTo>
                    <a:pt x="2174" y="3469"/>
                  </a:lnTo>
                  <a:lnTo>
                    <a:pt x="2467" y="3884"/>
                  </a:lnTo>
                  <a:lnTo>
                    <a:pt x="2589" y="4055"/>
                  </a:lnTo>
                  <a:lnTo>
                    <a:pt x="2736" y="4226"/>
                  </a:lnTo>
                  <a:lnTo>
                    <a:pt x="2809" y="4275"/>
                  </a:lnTo>
                  <a:lnTo>
                    <a:pt x="2882" y="4299"/>
                  </a:lnTo>
                  <a:lnTo>
                    <a:pt x="2980" y="4324"/>
                  </a:lnTo>
                  <a:lnTo>
                    <a:pt x="3053" y="4348"/>
                  </a:lnTo>
                  <a:lnTo>
                    <a:pt x="16975" y="4348"/>
                  </a:lnTo>
                  <a:lnTo>
                    <a:pt x="17048" y="4324"/>
                  </a:lnTo>
                  <a:lnTo>
                    <a:pt x="17146" y="4299"/>
                  </a:lnTo>
                  <a:lnTo>
                    <a:pt x="17219" y="4275"/>
                  </a:lnTo>
                  <a:lnTo>
                    <a:pt x="17292" y="4226"/>
                  </a:lnTo>
                  <a:lnTo>
                    <a:pt x="17439" y="4055"/>
                  </a:lnTo>
                  <a:lnTo>
                    <a:pt x="17561" y="3884"/>
                  </a:lnTo>
                  <a:lnTo>
                    <a:pt x="17854" y="3469"/>
                  </a:lnTo>
                  <a:lnTo>
                    <a:pt x="18122" y="3005"/>
                  </a:lnTo>
                  <a:lnTo>
                    <a:pt x="18391" y="2516"/>
                  </a:lnTo>
                  <a:lnTo>
                    <a:pt x="18684" y="2028"/>
                  </a:lnTo>
                  <a:lnTo>
                    <a:pt x="19002" y="1491"/>
                  </a:lnTo>
                  <a:lnTo>
                    <a:pt x="19173" y="1246"/>
                  </a:lnTo>
                  <a:lnTo>
                    <a:pt x="19319" y="1051"/>
                  </a:lnTo>
                  <a:lnTo>
                    <a:pt x="19466" y="905"/>
                  </a:lnTo>
                  <a:lnTo>
                    <a:pt x="19539" y="880"/>
                  </a:lnTo>
                  <a:lnTo>
                    <a:pt x="19588" y="856"/>
                  </a:lnTo>
                  <a:lnTo>
                    <a:pt x="19661" y="856"/>
                  </a:lnTo>
                  <a:lnTo>
                    <a:pt x="19759" y="831"/>
                  </a:lnTo>
                  <a:lnTo>
                    <a:pt x="19832" y="782"/>
                  </a:lnTo>
                  <a:lnTo>
                    <a:pt x="19905" y="734"/>
                  </a:lnTo>
                  <a:lnTo>
                    <a:pt x="19954" y="660"/>
                  </a:lnTo>
                  <a:lnTo>
                    <a:pt x="19979" y="587"/>
                  </a:lnTo>
                  <a:lnTo>
                    <a:pt x="20003" y="514"/>
                  </a:lnTo>
                  <a:lnTo>
                    <a:pt x="20027" y="441"/>
                  </a:lnTo>
                  <a:lnTo>
                    <a:pt x="20003" y="343"/>
                  </a:lnTo>
                  <a:lnTo>
                    <a:pt x="19979" y="270"/>
                  </a:lnTo>
                  <a:lnTo>
                    <a:pt x="19954" y="196"/>
                  </a:lnTo>
                  <a:lnTo>
                    <a:pt x="19881" y="123"/>
                  </a:lnTo>
                  <a:lnTo>
                    <a:pt x="19832" y="74"/>
                  </a:lnTo>
                  <a:lnTo>
                    <a:pt x="19759" y="25"/>
                  </a:lnTo>
                  <a:lnTo>
                    <a:pt x="1966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7"/>
            <p:cNvSpPr/>
            <p:nvPr/>
          </p:nvSpPr>
          <p:spPr>
            <a:xfrm>
              <a:off x="3282450" y="5160575"/>
              <a:ext cx="412750" cy="140475"/>
            </a:xfrm>
            <a:custGeom>
              <a:rect b="b" l="l" r="r" t="t"/>
              <a:pathLst>
                <a:path extrusionOk="0" h="5619" w="16510">
                  <a:moveTo>
                    <a:pt x="8475" y="1"/>
                  </a:moveTo>
                  <a:lnTo>
                    <a:pt x="8157" y="50"/>
                  </a:lnTo>
                  <a:lnTo>
                    <a:pt x="7840" y="99"/>
                  </a:lnTo>
                  <a:lnTo>
                    <a:pt x="7522" y="172"/>
                  </a:lnTo>
                  <a:lnTo>
                    <a:pt x="7229" y="270"/>
                  </a:lnTo>
                  <a:lnTo>
                    <a:pt x="6936" y="367"/>
                  </a:lnTo>
                  <a:lnTo>
                    <a:pt x="6643" y="514"/>
                  </a:lnTo>
                  <a:lnTo>
                    <a:pt x="6374" y="660"/>
                  </a:lnTo>
                  <a:lnTo>
                    <a:pt x="6106" y="807"/>
                  </a:lnTo>
                  <a:lnTo>
                    <a:pt x="5862" y="1002"/>
                  </a:lnTo>
                  <a:lnTo>
                    <a:pt x="5617" y="1173"/>
                  </a:lnTo>
                  <a:lnTo>
                    <a:pt x="5398" y="1393"/>
                  </a:lnTo>
                  <a:lnTo>
                    <a:pt x="5202" y="1613"/>
                  </a:lnTo>
                  <a:lnTo>
                    <a:pt x="5007" y="1857"/>
                  </a:lnTo>
                  <a:lnTo>
                    <a:pt x="4811" y="2101"/>
                  </a:lnTo>
                  <a:lnTo>
                    <a:pt x="4640" y="2370"/>
                  </a:lnTo>
                  <a:lnTo>
                    <a:pt x="4372" y="2272"/>
                  </a:lnTo>
                  <a:lnTo>
                    <a:pt x="4103" y="2223"/>
                  </a:lnTo>
                  <a:lnTo>
                    <a:pt x="3834" y="2199"/>
                  </a:lnTo>
                  <a:lnTo>
                    <a:pt x="3541" y="2175"/>
                  </a:lnTo>
                  <a:lnTo>
                    <a:pt x="3199" y="2199"/>
                  </a:lnTo>
                  <a:lnTo>
                    <a:pt x="2858" y="2248"/>
                  </a:lnTo>
                  <a:lnTo>
                    <a:pt x="2516" y="2345"/>
                  </a:lnTo>
                  <a:lnTo>
                    <a:pt x="2198" y="2443"/>
                  </a:lnTo>
                  <a:lnTo>
                    <a:pt x="1881" y="2590"/>
                  </a:lnTo>
                  <a:lnTo>
                    <a:pt x="1588" y="2761"/>
                  </a:lnTo>
                  <a:lnTo>
                    <a:pt x="1319" y="2956"/>
                  </a:lnTo>
                  <a:lnTo>
                    <a:pt x="1075" y="3176"/>
                  </a:lnTo>
                  <a:lnTo>
                    <a:pt x="855" y="3420"/>
                  </a:lnTo>
                  <a:lnTo>
                    <a:pt x="635" y="3689"/>
                  </a:lnTo>
                  <a:lnTo>
                    <a:pt x="464" y="3982"/>
                  </a:lnTo>
                  <a:lnTo>
                    <a:pt x="318" y="4275"/>
                  </a:lnTo>
                  <a:lnTo>
                    <a:pt x="195" y="4592"/>
                  </a:lnTo>
                  <a:lnTo>
                    <a:pt x="98" y="4910"/>
                  </a:lnTo>
                  <a:lnTo>
                    <a:pt x="24" y="5252"/>
                  </a:lnTo>
                  <a:lnTo>
                    <a:pt x="0" y="5618"/>
                  </a:lnTo>
                  <a:lnTo>
                    <a:pt x="16510" y="5618"/>
                  </a:lnTo>
                  <a:lnTo>
                    <a:pt x="16437" y="5423"/>
                  </a:lnTo>
                  <a:lnTo>
                    <a:pt x="16339" y="5252"/>
                  </a:lnTo>
                  <a:lnTo>
                    <a:pt x="16119" y="4934"/>
                  </a:lnTo>
                  <a:lnTo>
                    <a:pt x="15851" y="4641"/>
                  </a:lnTo>
                  <a:lnTo>
                    <a:pt x="15533" y="4397"/>
                  </a:lnTo>
                  <a:lnTo>
                    <a:pt x="15362" y="4299"/>
                  </a:lnTo>
                  <a:lnTo>
                    <a:pt x="15191" y="4202"/>
                  </a:lnTo>
                  <a:lnTo>
                    <a:pt x="15020" y="4104"/>
                  </a:lnTo>
                  <a:lnTo>
                    <a:pt x="14825" y="4055"/>
                  </a:lnTo>
                  <a:lnTo>
                    <a:pt x="14629" y="3982"/>
                  </a:lnTo>
                  <a:lnTo>
                    <a:pt x="14434" y="3957"/>
                  </a:lnTo>
                  <a:lnTo>
                    <a:pt x="14214" y="3933"/>
                  </a:lnTo>
                  <a:lnTo>
                    <a:pt x="14019" y="3909"/>
                  </a:lnTo>
                  <a:lnTo>
                    <a:pt x="13775" y="3933"/>
                  </a:lnTo>
                  <a:lnTo>
                    <a:pt x="13555" y="3957"/>
                  </a:lnTo>
                  <a:lnTo>
                    <a:pt x="13457" y="3542"/>
                  </a:lnTo>
                  <a:lnTo>
                    <a:pt x="13335" y="3151"/>
                  </a:lnTo>
                  <a:lnTo>
                    <a:pt x="13164" y="2761"/>
                  </a:lnTo>
                  <a:lnTo>
                    <a:pt x="12969" y="2394"/>
                  </a:lnTo>
                  <a:lnTo>
                    <a:pt x="12749" y="2052"/>
                  </a:lnTo>
                  <a:lnTo>
                    <a:pt x="12505" y="1710"/>
                  </a:lnTo>
                  <a:lnTo>
                    <a:pt x="12212" y="1417"/>
                  </a:lnTo>
                  <a:lnTo>
                    <a:pt x="11918" y="1124"/>
                  </a:lnTo>
                  <a:lnTo>
                    <a:pt x="11577" y="880"/>
                  </a:lnTo>
                  <a:lnTo>
                    <a:pt x="11235" y="660"/>
                  </a:lnTo>
                  <a:lnTo>
                    <a:pt x="10868" y="465"/>
                  </a:lnTo>
                  <a:lnTo>
                    <a:pt x="10477" y="294"/>
                  </a:lnTo>
                  <a:lnTo>
                    <a:pt x="10087" y="172"/>
                  </a:lnTo>
                  <a:lnTo>
                    <a:pt x="9672" y="74"/>
                  </a:lnTo>
                  <a:lnTo>
                    <a:pt x="9232" y="25"/>
                  </a:lnTo>
                  <a:lnTo>
                    <a:pt x="879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7"/>
            <p:cNvSpPr/>
            <p:nvPr/>
          </p:nvSpPr>
          <p:spPr>
            <a:xfrm>
              <a:off x="3473550" y="5012225"/>
              <a:ext cx="30550" cy="129450"/>
            </a:xfrm>
            <a:custGeom>
              <a:rect b="b" l="l" r="r" t="t"/>
              <a:pathLst>
                <a:path extrusionOk="0" h="5178" w="1222">
                  <a:moveTo>
                    <a:pt x="953" y="0"/>
                  </a:moveTo>
                  <a:lnTo>
                    <a:pt x="831" y="24"/>
                  </a:lnTo>
                  <a:lnTo>
                    <a:pt x="758" y="98"/>
                  </a:lnTo>
                  <a:lnTo>
                    <a:pt x="684" y="171"/>
                  </a:lnTo>
                  <a:lnTo>
                    <a:pt x="660" y="293"/>
                  </a:lnTo>
                  <a:lnTo>
                    <a:pt x="635" y="464"/>
                  </a:lnTo>
                  <a:lnTo>
                    <a:pt x="587" y="611"/>
                  </a:lnTo>
                  <a:lnTo>
                    <a:pt x="513" y="733"/>
                  </a:lnTo>
                  <a:lnTo>
                    <a:pt x="391" y="879"/>
                  </a:lnTo>
                  <a:lnTo>
                    <a:pt x="269" y="1026"/>
                  </a:lnTo>
                  <a:lnTo>
                    <a:pt x="123" y="1246"/>
                  </a:lnTo>
                  <a:lnTo>
                    <a:pt x="74" y="1368"/>
                  </a:lnTo>
                  <a:lnTo>
                    <a:pt x="25" y="1490"/>
                  </a:lnTo>
                  <a:lnTo>
                    <a:pt x="0" y="1636"/>
                  </a:lnTo>
                  <a:lnTo>
                    <a:pt x="0" y="1832"/>
                  </a:lnTo>
                  <a:lnTo>
                    <a:pt x="0" y="2003"/>
                  </a:lnTo>
                  <a:lnTo>
                    <a:pt x="25" y="2149"/>
                  </a:lnTo>
                  <a:lnTo>
                    <a:pt x="74" y="2271"/>
                  </a:lnTo>
                  <a:lnTo>
                    <a:pt x="123" y="2394"/>
                  </a:lnTo>
                  <a:lnTo>
                    <a:pt x="269" y="2613"/>
                  </a:lnTo>
                  <a:lnTo>
                    <a:pt x="391" y="2784"/>
                  </a:lnTo>
                  <a:lnTo>
                    <a:pt x="513" y="2906"/>
                  </a:lnTo>
                  <a:lnTo>
                    <a:pt x="587" y="3029"/>
                  </a:lnTo>
                  <a:lnTo>
                    <a:pt x="635" y="3175"/>
                  </a:lnTo>
                  <a:lnTo>
                    <a:pt x="660" y="3346"/>
                  </a:lnTo>
                  <a:lnTo>
                    <a:pt x="635" y="3541"/>
                  </a:lnTo>
                  <a:lnTo>
                    <a:pt x="587" y="3688"/>
                  </a:lnTo>
                  <a:lnTo>
                    <a:pt x="513" y="3810"/>
                  </a:lnTo>
                  <a:lnTo>
                    <a:pt x="391" y="3932"/>
                  </a:lnTo>
                  <a:lnTo>
                    <a:pt x="269" y="4103"/>
                  </a:lnTo>
                  <a:lnTo>
                    <a:pt x="123" y="4299"/>
                  </a:lnTo>
                  <a:lnTo>
                    <a:pt x="74" y="4421"/>
                  </a:lnTo>
                  <a:lnTo>
                    <a:pt x="25" y="4567"/>
                  </a:lnTo>
                  <a:lnTo>
                    <a:pt x="0" y="4714"/>
                  </a:lnTo>
                  <a:lnTo>
                    <a:pt x="0" y="4885"/>
                  </a:lnTo>
                  <a:lnTo>
                    <a:pt x="0" y="5007"/>
                  </a:lnTo>
                  <a:lnTo>
                    <a:pt x="74" y="5080"/>
                  </a:lnTo>
                  <a:lnTo>
                    <a:pt x="171" y="5153"/>
                  </a:lnTo>
                  <a:lnTo>
                    <a:pt x="269" y="5178"/>
                  </a:lnTo>
                  <a:lnTo>
                    <a:pt x="391" y="5153"/>
                  </a:lnTo>
                  <a:lnTo>
                    <a:pt x="464" y="5080"/>
                  </a:lnTo>
                  <a:lnTo>
                    <a:pt x="538" y="5007"/>
                  </a:lnTo>
                  <a:lnTo>
                    <a:pt x="562" y="4885"/>
                  </a:lnTo>
                  <a:lnTo>
                    <a:pt x="587" y="4714"/>
                  </a:lnTo>
                  <a:lnTo>
                    <a:pt x="635" y="4567"/>
                  </a:lnTo>
                  <a:lnTo>
                    <a:pt x="709" y="4445"/>
                  </a:lnTo>
                  <a:lnTo>
                    <a:pt x="831" y="4299"/>
                  </a:lnTo>
                  <a:lnTo>
                    <a:pt x="953" y="4152"/>
                  </a:lnTo>
                  <a:lnTo>
                    <a:pt x="1099" y="3932"/>
                  </a:lnTo>
                  <a:lnTo>
                    <a:pt x="1148" y="3810"/>
                  </a:lnTo>
                  <a:lnTo>
                    <a:pt x="1197" y="3688"/>
                  </a:lnTo>
                  <a:lnTo>
                    <a:pt x="1222" y="3517"/>
                  </a:lnTo>
                  <a:lnTo>
                    <a:pt x="1222" y="3346"/>
                  </a:lnTo>
                  <a:lnTo>
                    <a:pt x="1222" y="3175"/>
                  </a:lnTo>
                  <a:lnTo>
                    <a:pt x="1197" y="3029"/>
                  </a:lnTo>
                  <a:lnTo>
                    <a:pt x="1148" y="2882"/>
                  </a:lnTo>
                  <a:lnTo>
                    <a:pt x="1099" y="2760"/>
                  </a:lnTo>
                  <a:lnTo>
                    <a:pt x="953" y="2564"/>
                  </a:lnTo>
                  <a:lnTo>
                    <a:pt x="831" y="2394"/>
                  </a:lnTo>
                  <a:lnTo>
                    <a:pt x="709" y="2271"/>
                  </a:lnTo>
                  <a:lnTo>
                    <a:pt x="635" y="2149"/>
                  </a:lnTo>
                  <a:lnTo>
                    <a:pt x="587" y="2003"/>
                  </a:lnTo>
                  <a:lnTo>
                    <a:pt x="562" y="1832"/>
                  </a:lnTo>
                  <a:lnTo>
                    <a:pt x="587" y="1636"/>
                  </a:lnTo>
                  <a:lnTo>
                    <a:pt x="635" y="1490"/>
                  </a:lnTo>
                  <a:lnTo>
                    <a:pt x="709" y="1368"/>
                  </a:lnTo>
                  <a:lnTo>
                    <a:pt x="831" y="1246"/>
                  </a:lnTo>
                  <a:lnTo>
                    <a:pt x="953" y="1075"/>
                  </a:lnTo>
                  <a:lnTo>
                    <a:pt x="1099" y="879"/>
                  </a:lnTo>
                  <a:lnTo>
                    <a:pt x="1148" y="757"/>
                  </a:lnTo>
                  <a:lnTo>
                    <a:pt x="1197" y="611"/>
                  </a:lnTo>
                  <a:lnTo>
                    <a:pt x="1222" y="464"/>
                  </a:lnTo>
                  <a:lnTo>
                    <a:pt x="1222" y="293"/>
                  </a:lnTo>
                  <a:lnTo>
                    <a:pt x="1222" y="171"/>
                  </a:lnTo>
                  <a:lnTo>
                    <a:pt x="1148" y="98"/>
                  </a:lnTo>
                  <a:lnTo>
                    <a:pt x="1051" y="24"/>
                  </a:lnTo>
                  <a:lnTo>
                    <a:pt x="9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7"/>
            <p:cNvSpPr/>
            <p:nvPr/>
          </p:nvSpPr>
          <p:spPr>
            <a:xfrm>
              <a:off x="3429575" y="5012225"/>
              <a:ext cx="31175" cy="129450"/>
            </a:xfrm>
            <a:custGeom>
              <a:rect b="b" l="l" r="r" t="t"/>
              <a:pathLst>
                <a:path extrusionOk="0" h="5178" w="1247">
                  <a:moveTo>
                    <a:pt x="953" y="0"/>
                  </a:moveTo>
                  <a:lnTo>
                    <a:pt x="856" y="24"/>
                  </a:lnTo>
                  <a:lnTo>
                    <a:pt x="758" y="98"/>
                  </a:lnTo>
                  <a:lnTo>
                    <a:pt x="709" y="171"/>
                  </a:lnTo>
                  <a:lnTo>
                    <a:pt x="685" y="293"/>
                  </a:lnTo>
                  <a:lnTo>
                    <a:pt x="660" y="464"/>
                  </a:lnTo>
                  <a:lnTo>
                    <a:pt x="612" y="611"/>
                  </a:lnTo>
                  <a:lnTo>
                    <a:pt x="514" y="733"/>
                  </a:lnTo>
                  <a:lnTo>
                    <a:pt x="416" y="879"/>
                  </a:lnTo>
                  <a:lnTo>
                    <a:pt x="270" y="1026"/>
                  </a:lnTo>
                  <a:lnTo>
                    <a:pt x="148" y="1246"/>
                  </a:lnTo>
                  <a:lnTo>
                    <a:pt x="74" y="1368"/>
                  </a:lnTo>
                  <a:lnTo>
                    <a:pt x="50" y="1490"/>
                  </a:lnTo>
                  <a:lnTo>
                    <a:pt x="1" y="1636"/>
                  </a:lnTo>
                  <a:lnTo>
                    <a:pt x="1" y="1832"/>
                  </a:lnTo>
                  <a:lnTo>
                    <a:pt x="1" y="2003"/>
                  </a:lnTo>
                  <a:lnTo>
                    <a:pt x="50" y="2149"/>
                  </a:lnTo>
                  <a:lnTo>
                    <a:pt x="74" y="2271"/>
                  </a:lnTo>
                  <a:lnTo>
                    <a:pt x="148" y="2394"/>
                  </a:lnTo>
                  <a:lnTo>
                    <a:pt x="270" y="2613"/>
                  </a:lnTo>
                  <a:lnTo>
                    <a:pt x="416" y="2784"/>
                  </a:lnTo>
                  <a:lnTo>
                    <a:pt x="514" y="2906"/>
                  </a:lnTo>
                  <a:lnTo>
                    <a:pt x="612" y="3029"/>
                  </a:lnTo>
                  <a:lnTo>
                    <a:pt x="660" y="3175"/>
                  </a:lnTo>
                  <a:lnTo>
                    <a:pt x="685" y="3346"/>
                  </a:lnTo>
                  <a:lnTo>
                    <a:pt x="660" y="3541"/>
                  </a:lnTo>
                  <a:lnTo>
                    <a:pt x="612" y="3688"/>
                  </a:lnTo>
                  <a:lnTo>
                    <a:pt x="514" y="3810"/>
                  </a:lnTo>
                  <a:lnTo>
                    <a:pt x="416" y="3932"/>
                  </a:lnTo>
                  <a:lnTo>
                    <a:pt x="270" y="4103"/>
                  </a:lnTo>
                  <a:lnTo>
                    <a:pt x="148"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4" y="4445"/>
                  </a:lnTo>
                  <a:lnTo>
                    <a:pt x="831" y="4299"/>
                  </a:lnTo>
                  <a:lnTo>
                    <a:pt x="978" y="4152"/>
                  </a:lnTo>
                  <a:lnTo>
                    <a:pt x="1100" y="3932"/>
                  </a:lnTo>
                  <a:lnTo>
                    <a:pt x="1149" y="3810"/>
                  </a:lnTo>
                  <a:lnTo>
                    <a:pt x="1198" y="3688"/>
                  </a:lnTo>
                  <a:lnTo>
                    <a:pt x="1222" y="3517"/>
                  </a:lnTo>
                  <a:lnTo>
                    <a:pt x="1247" y="3346"/>
                  </a:lnTo>
                  <a:lnTo>
                    <a:pt x="1222" y="3175"/>
                  </a:lnTo>
                  <a:lnTo>
                    <a:pt x="1198" y="3029"/>
                  </a:lnTo>
                  <a:lnTo>
                    <a:pt x="1149" y="2882"/>
                  </a:lnTo>
                  <a:lnTo>
                    <a:pt x="1100" y="2760"/>
                  </a:lnTo>
                  <a:lnTo>
                    <a:pt x="978" y="2564"/>
                  </a:lnTo>
                  <a:lnTo>
                    <a:pt x="831" y="2394"/>
                  </a:lnTo>
                  <a:lnTo>
                    <a:pt x="734" y="2271"/>
                  </a:lnTo>
                  <a:lnTo>
                    <a:pt x="636" y="2149"/>
                  </a:lnTo>
                  <a:lnTo>
                    <a:pt x="587" y="2003"/>
                  </a:lnTo>
                  <a:lnTo>
                    <a:pt x="563" y="1832"/>
                  </a:lnTo>
                  <a:lnTo>
                    <a:pt x="587" y="1636"/>
                  </a:lnTo>
                  <a:lnTo>
                    <a:pt x="636" y="1490"/>
                  </a:lnTo>
                  <a:lnTo>
                    <a:pt x="734" y="1368"/>
                  </a:lnTo>
                  <a:lnTo>
                    <a:pt x="831" y="1246"/>
                  </a:lnTo>
                  <a:lnTo>
                    <a:pt x="978" y="1075"/>
                  </a:lnTo>
                  <a:lnTo>
                    <a:pt x="1100" y="879"/>
                  </a:lnTo>
                  <a:lnTo>
                    <a:pt x="1149" y="757"/>
                  </a:lnTo>
                  <a:lnTo>
                    <a:pt x="1198" y="611"/>
                  </a:lnTo>
                  <a:lnTo>
                    <a:pt x="1222" y="464"/>
                  </a:lnTo>
                  <a:lnTo>
                    <a:pt x="1247" y="293"/>
                  </a:lnTo>
                  <a:lnTo>
                    <a:pt x="1222" y="171"/>
                  </a:lnTo>
                  <a:lnTo>
                    <a:pt x="1149" y="98"/>
                  </a:lnTo>
                  <a:lnTo>
                    <a:pt x="1076" y="24"/>
                  </a:lnTo>
                  <a:lnTo>
                    <a:pt x="9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7"/>
            <p:cNvSpPr/>
            <p:nvPr/>
          </p:nvSpPr>
          <p:spPr>
            <a:xfrm>
              <a:off x="3516900" y="5012225"/>
              <a:ext cx="31175" cy="129450"/>
            </a:xfrm>
            <a:custGeom>
              <a:rect b="b" l="l" r="r" t="t"/>
              <a:pathLst>
                <a:path extrusionOk="0" h="5178" w="1247">
                  <a:moveTo>
                    <a:pt x="953" y="0"/>
                  </a:moveTo>
                  <a:lnTo>
                    <a:pt x="855" y="24"/>
                  </a:lnTo>
                  <a:lnTo>
                    <a:pt x="758" y="98"/>
                  </a:lnTo>
                  <a:lnTo>
                    <a:pt x="709" y="171"/>
                  </a:lnTo>
                  <a:lnTo>
                    <a:pt x="684" y="293"/>
                  </a:lnTo>
                  <a:lnTo>
                    <a:pt x="660" y="464"/>
                  </a:lnTo>
                  <a:lnTo>
                    <a:pt x="611" y="611"/>
                  </a:lnTo>
                  <a:lnTo>
                    <a:pt x="513" y="733"/>
                  </a:lnTo>
                  <a:lnTo>
                    <a:pt x="416" y="879"/>
                  </a:lnTo>
                  <a:lnTo>
                    <a:pt x="269" y="1026"/>
                  </a:lnTo>
                  <a:lnTo>
                    <a:pt x="147" y="1246"/>
                  </a:lnTo>
                  <a:lnTo>
                    <a:pt x="98" y="1368"/>
                  </a:lnTo>
                  <a:lnTo>
                    <a:pt x="49" y="1490"/>
                  </a:lnTo>
                  <a:lnTo>
                    <a:pt x="25" y="1636"/>
                  </a:lnTo>
                  <a:lnTo>
                    <a:pt x="0" y="1832"/>
                  </a:lnTo>
                  <a:lnTo>
                    <a:pt x="25" y="2003"/>
                  </a:lnTo>
                  <a:lnTo>
                    <a:pt x="49" y="2149"/>
                  </a:lnTo>
                  <a:lnTo>
                    <a:pt x="98" y="2271"/>
                  </a:lnTo>
                  <a:lnTo>
                    <a:pt x="147" y="2394"/>
                  </a:lnTo>
                  <a:lnTo>
                    <a:pt x="269" y="2613"/>
                  </a:lnTo>
                  <a:lnTo>
                    <a:pt x="416" y="2784"/>
                  </a:lnTo>
                  <a:lnTo>
                    <a:pt x="513" y="2906"/>
                  </a:lnTo>
                  <a:lnTo>
                    <a:pt x="611" y="3029"/>
                  </a:lnTo>
                  <a:lnTo>
                    <a:pt x="660" y="3175"/>
                  </a:lnTo>
                  <a:lnTo>
                    <a:pt x="684" y="3346"/>
                  </a:lnTo>
                  <a:lnTo>
                    <a:pt x="660" y="3541"/>
                  </a:lnTo>
                  <a:lnTo>
                    <a:pt x="611" y="3688"/>
                  </a:lnTo>
                  <a:lnTo>
                    <a:pt x="513"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4" y="5178"/>
                  </a:lnTo>
                  <a:lnTo>
                    <a:pt x="391" y="5153"/>
                  </a:lnTo>
                  <a:lnTo>
                    <a:pt x="489" y="5080"/>
                  </a:lnTo>
                  <a:lnTo>
                    <a:pt x="538" y="5007"/>
                  </a:lnTo>
                  <a:lnTo>
                    <a:pt x="562" y="4885"/>
                  </a:lnTo>
                  <a:lnTo>
                    <a:pt x="587" y="4714"/>
                  </a:lnTo>
                  <a:lnTo>
                    <a:pt x="635" y="4567"/>
                  </a:lnTo>
                  <a:lnTo>
                    <a:pt x="733" y="4445"/>
                  </a:lnTo>
                  <a:lnTo>
                    <a:pt x="831" y="4299"/>
                  </a:lnTo>
                  <a:lnTo>
                    <a:pt x="977" y="4152"/>
                  </a:lnTo>
                  <a:lnTo>
                    <a:pt x="1099" y="3932"/>
                  </a:lnTo>
                  <a:lnTo>
                    <a:pt x="1173" y="3810"/>
                  </a:lnTo>
                  <a:lnTo>
                    <a:pt x="1197" y="3688"/>
                  </a:lnTo>
                  <a:lnTo>
                    <a:pt x="1246" y="3517"/>
                  </a:lnTo>
                  <a:lnTo>
                    <a:pt x="1246" y="3346"/>
                  </a:lnTo>
                  <a:lnTo>
                    <a:pt x="1246" y="3175"/>
                  </a:lnTo>
                  <a:lnTo>
                    <a:pt x="1197" y="3029"/>
                  </a:lnTo>
                  <a:lnTo>
                    <a:pt x="1173" y="2882"/>
                  </a:lnTo>
                  <a:lnTo>
                    <a:pt x="1099" y="2760"/>
                  </a:lnTo>
                  <a:lnTo>
                    <a:pt x="977" y="2564"/>
                  </a:lnTo>
                  <a:lnTo>
                    <a:pt x="831" y="2394"/>
                  </a:lnTo>
                  <a:lnTo>
                    <a:pt x="733" y="2271"/>
                  </a:lnTo>
                  <a:lnTo>
                    <a:pt x="635" y="2149"/>
                  </a:lnTo>
                  <a:lnTo>
                    <a:pt x="587" y="2003"/>
                  </a:lnTo>
                  <a:lnTo>
                    <a:pt x="562" y="1832"/>
                  </a:lnTo>
                  <a:lnTo>
                    <a:pt x="587" y="1636"/>
                  </a:lnTo>
                  <a:lnTo>
                    <a:pt x="635" y="1490"/>
                  </a:lnTo>
                  <a:lnTo>
                    <a:pt x="733" y="1368"/>
                  </a:lnTo>
                  <a:lnTo>
                    <a:pt x="831" y="1246"/>
                  </a:lnTo>
                  <a:lnTo>
                    <a:pt x="977" y="1075"/>
                  </a:lnTo>
                  <a:lnTo>
                    <a:pt x="1099" y="879"/>
                  </a:lnTo>
                  <a:lnTo>
                    <a:pt x="1173" y="757"/>
                  </a:lnTo>
                  <a:lnTo>
                    <a:pt x="1197" y="611"/>
                  </a:lnTo>
                  <a:lnTo>
                    <a:pt x="1246" y="464"/>
                  </a:lnTo>
                  <a:lnTo>
                    <a:pt x="1246" y="293"/>
                  </a:lnTo>
                  <a:lnTo>
                    <a:pt x="1222" y="171"/>
                  </a:lnTo>
                  <a:lnTo>
                    <a:pt x="1173" y="98"/>
                  </a:lnTo>
                  <a:lnTo>
                    <a:pt x="1075" y="24"/>
                  </a:lnTo>
                  <a:lnTo>
                    <a:pt x="9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77"/>
          <p:cNvGrpSpPr/>
          <p:nvPr/>
        </p:nvGrpSpPr>
        <p:grpSpPr>
          <a:xfrm>
            <a:off x="3607770" y="4296722"/>
            <a:ext cx="459424" cy="417561"/>
            <a:chOff x="4562200" y="4968250"/>
            <a:chExt cx="549550" cy="499475"/>
          </a:xfrm>
        </p:grpSpPr>
        <p:sp>
          <p:nvSpPr>
            <p:cNvPr id="4865" name="Google Shape;4865;p77"/>
            <p:cNvSpPr/>
            <p:nvPr/>
          </p:nvSpPr>
          <p:spPr>
            <a:xfrm>
              <a:off x="4842450" y="5242400"/>
              <a:ext cx="213125" cy="225325"/>
            </a:xfrm>
            <a:custGeom>
              <a:rect b="b" l="l" r="r" t="t"/>
              <a:pathLst>
                <a:path extrusionOk="0" h="9013" w="8525">
                  <a:moveTo>
                    <a:pt x="8524" y="1"/>
                  </a:moveTo>
                  <a:lnTo>
                    <a:pt x="2272" y="3542"/>
                  </a:lnTo>
                  <a:lnTo>
                    <a:pt x="2150" y="3591"/>
                  </a:lnTo>
                  <a:lnTo>
                    <a:pt x="2028" y="3615"/>
                  </a:lnTo>
                  <a:lnTo>
                    <a:pt x="1906" y="3591"/>
                  </a:lnTo>
                  <a:lnTo>
                    <a:pt x="1808" y="3566"/>
                  </a:lnTo>
                  <a:lnTo>
                    <a:pt x="1735" y="3517"/>
                  </a:lnTo>
                  <a:lnTo>
                    <a:pt x="1662" y="3444"/>
                  </a:lnTo>
                  <a:lnTo>
                    <a:pt x="1588" y="3371"/>
                  </a:lnTo>
                  <a:lnTo>
                    <a:pt x="1" y="440"/>
                  </a:lnTo>
                  <a:lnTo>
                    <a:pt x="1" y="9013"/>
                  </a:lnTo>
                  <a:lnTo>
                    <a:pt x="8524" y="4104"/>
                  </a:lnTo>
                  <a:lnTo>
                    <a:pt x="85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7"/>
            <p:cNvSpPr/>
            <p:nvPr/>
          </p:nvSpPr>
          <p:spPr>
            <a:xfrm>
              <a:off x="4617775" y="5241800"/>
              <a:ext cx="212500" cy="225925"/>
            </a:xfrm>
            <a:custGeom>
              <a:rect b="b" l="l" r="r" t="t"/>
              <a:pathLst>
                <a:path extrusionOk="0" h="9037" w="8500">
                  <a:moveTo>
                    <a:pt x="0" y="0"/>
                  </a:moveTo>
                  <a:lnTo>
                    <a:pt x="0" y="4128"/>
                  </a:lnTo>
                  <a:lnTo>
                    <a:pt x="8499" y="9037"/>
                  </a:lnTo>
                  <a:lnTo>
                    <a:pt x="8499" y="586"/>
                  </a:lnTo>
                  <a:lnTo>
                    <a:pt x="6961" y="3395"/>
                  </a:lnTo>
                  <a:lnTo>
                    <a:pt x="6887" y="3468"/>
                  </a:lnTo>
                  <a:lnTo>
                    <a:pt x="6814" y="3541"/>
                  </a:lnTo>
                  <a:lnTo>
                    <a:pt x="6741" y="3590"/>
                  </a:lnTo>
                  <a:lnTo>
                    <a:pt x="6643" y="3615"/>
                  </a:lnTo>
                  <a:lnTo>
                    <a:pt x="6521" y="3639"/>
                  </a:lnTo>
                  <a:lnTo>
                    <a:pt x="6399" y="3615"/>
                  </a:lnTo>
                  <a:lnTo>
                    <a:pt x="6277" y="3566"/>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7"/>
            <p:cNvSpPr/>
            <p:nvPr/>
          </p:nvSpPr>
          <p:spPr>
            <a:xfrm>
              <a:off x="4631200" y="4968250"/>
              <a:ext cx="411550" cy="236325"/>
            </a:xfrm>
            <a:custGeom>
              <a:rect b="b" l="l" r="r" t="t"/>
              <a:pathLst>
                <a:path extrusionOk="0" h="9453" w="16462">
                  <a:moveTo>
                    <a:pt x="8182" y="1"/>
                  </a:moveTo>
                  <a:lnTo>
                    <a:pt x="0" y="4763"/>
                  </a:lnTo>
                  <a:lnTo>
                    <a:pt x="8231" y="9452"/>
                  </a:lnTo>
                  <a:lnTo>
                    <a:pt x="16462" y="4763"/>
                  </a:lnTo>
                  <a:lnTo>
                    <a:pt x="818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7"/>
            <p:cNvSpPr/>
            <p:nvPr/>
          </p:nvSpPr>
          <p:spPr>
            <a:xfrm>
              <a:off x="4562200" y="5094025"/>
              <a:ext cx="274800" cy="226550"/>
            </a:xfrm>
            <a:custGeom>
              <a:rect b="b" l="l" r="r" t="t"/>
              <a:pathLst>
                <a:path extrusionOk="0" h="9062" w="10992">
                  <a:moveTo>
                    <a:pt x="2248" y="1"/>
                  </a:moveTo>
                  <a:lnTo>
                    <a:pt x="1" y="4079"/>
                  </a:lnTo>
                  <a:lnTo>
                    <a:pt x="8744" y="9062"/>
                  </a:lnTo>
                  <a:lnTo>
                    <a:pt x="10991" y="4983"/>
                  </a:lnTo>
                  <a:lnTo>
                    <a:pt x="224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7"/>
            <p:cNvSpPr/>
            <p:nvPr/>
          </p:nvSpPr>
          <p:spPr>
            <a:xfrm>
              <a:off x="4836975" y="5094025"/>
              <a:ext cx="274775" cy="226550"/>
            </a:xfrm>
            <a:custGeom>
              <a:rect b="b" l="l" r="r" t="t"/>
              <a:pathLst>
                <a:path extrusionOk="0" h="9062" w="10991">
                  <a:moveTo>
                    <a:pt x="8743" y="1"/>
                  </a:moveTo>
                  <a:lnTo>
                    <a:pt x="0" y="4983"/>
                  </a:lnTo>
                  <a:lnTo>
                    <a:pt x="2247" y="9062"/>
                  </a:lnTo>
                  <a:lnTo>
                    <a:pt x="10990" y="4079"/>
                  </a:lnTo>
                  <a:lnTo>
                    <a:pt x="874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0" name="Google Shape;4870;p77"/>
          <p:cNvGrpSpPr/>
          <p:nvPr/>
        </p:nvGrpSpPr>
        <p:grpSpPr>
          <a:xfrm>
            <a:off x="3114698" y="4320214"/>
            <a:ext cx="318516" cy="370076"/>
            <a:chOff x="3972400" y="4996350"/>
            <a:chExt cx="381000" cy="442675"/>
          </a:xfrm>
        </p:grpSpPr>
        <p:sp>
          <p:nvSpPr>
            <p:cNvPr id="4871" name="Google Shape;4871;p77"/>
            <p:cNvSpPr/>
            <p:nvPr/>
          </p:nvSpPr>
          <p:spPr>
            <a:xfrm>
              <a:off x="4157400" y="4996350"/>
              <a:ext cx="86725" cy="103200"/>
            </a:xfrm>
            <a:custGeom>
              <a:rect b="b" l="l" r="r" t="t"/>
              <a:pathLst>
                <a:path extrusionOk="0" h="4128" w="3469">
                  <a:moveTo>
                    <a:pt x="3395" y="0"/>
                  </a:moveTo>
                  <a:lnTo>
                    <a:pt x="3029" y="98"/>
                  </a:lnTo>
                  <a:lnTo>
                    <a:pt x="2638" y="195"/>
                  </a:lnTo>
                  <a:lnTo>
                    <a:pt x="2149" y="342"/>
                  </a:lnTo>
                  <a:lnTo>
                    <a:pt x="1661" y="537"/>
                  </a:lnTo>
                  <a:lnTo>
                    <a:pt x="1392" y="659"/>
                  </a:lnTo>
                  <a:lnTo>
                    <a:pt x="1148" y="806"/>
                  </a:lnTo>
                  <a:lnTo>
                    <a:pt x="904" y="953"/>
                  </a:lnTo>
                  <a:lnTo>
                    <a:pt x="684" y="1124"/>
                  </a:lnTo>
                  <a:lnTo>
                    <a:pt x="489" y="1319"/>
                  </a:lnTo>
                  <a:lnTo>
                    <a:pt x="318" y="1514"/>
                  </a:lnTo>
                  <a:lnTo>
                    <a:pt x="196" y="1710"/>
                  </a:lnTo>
                  <a:lnTo>
                    <a:pt x="98" y="1929"/>
                  </a:lnTo>
                  <a:lnTo>
                    <a:pt x="49" y="2149"/>
                  </a:lnTo>
                  <a:lnTo>
                    <a:pt x="0" y="2369"/>
                  </a:lnTo>
                  <a:lnTo>
                    <a:pt x="0" y="2589"/>
                  </a:lnTo>
                  <a:lnTo>
                    <a:pt x="25" y="2784"/>
                  </a:lnTo>
                  <a:lnTo>
                    <a:pt x="49" y="2980"/>
                  </a:lnTo>
                  <a:lnTo>
                    <a:pt x="98" y="3175"/>
                  </a:lnTo>
                  <a:lnTo>
                    <a:pt x="220" y="3517"/>
                  </a:lnTo>
                  <a:lnTo>
                    <a:pt x="342" y="3786"/>
                  </a:lnTo>
                  <a:lnTo>
                    <a:pt x="489" y="4030"/>
                  </a:lnTo>
                  <a:lnTo>
                    <a:pt x="757" y="4079"/>
                  </a:lnTo>
                  <a:lnTo>
                    <a:pt x="1050" y="4103"/>
                  </a:lnTo>
                  <a:lnTo>
                    <a:pt x="1392" y="4128"/>
                  </a:lnTo>
                  <a:lnTo>
                    <a:pt x="1588" y="4103"/>
                  </a:lnTo>
                  <a:lnTo>
                    <a:pt x="1808" y="4079"/>
                  </a:lnTo>
                  <a:lnTo>
                    <a:pt x="2003" y="4030"/>
                  </a:lnTo>
                  <a:lnTo>
                    <a:pt x="2198" y="3957"/>
                  </a:lnTo>
                  <a:lnTo>
                    <a:pt x="2394" y="3859"/>
                  </a:lnTo>
                  <a:lnTo>
                    <a:pt x="2589" y="3737"/>
                  </a:lnTo>
                  <a:lnTo>
                    <a:pt x="2760" y="3590"/>
                  </a:lnTo>
                  <a:lnTo>
                    <a:pt x="2931" y="3395"/>
                  </a:lnTo>
                  <a:lnTo>
                    <a:pt x="3053" y="3175"/>
                  </a:lnTo>
                  <a:lnTo>
                    <a:pt x="3175" y="2931"/>
                  </a:lnTo>
                  <a:lnTo>
                    <a:pt x="3273" y="2662"/>
                  </a:lnTo>
                  <a:lnTo>
                    <a:pt x="3346" y="2394"/>
                  </a:lnTo>
                  <a:lnTo>
                    <a:pt x="3395" y="2125"/>
                  </a:lnTo>
                  <a:lnTo>
                    <a:pt x="3419" y="1832"/>
                  </a:lnTo>
                  <a:lnTo>
                    <a:pt x="3468" y="1294"/>
                  </a:lnTo>
                  <a:lnTo>
                    <a:pt x="3468" y="782"/>
                  </a:lnTo>
                  <a:lnTo>
                    <a:pt x="3444" y="391"/>
                  </a:lnTo>
                  <a:lnTo>
                    <a:pt x="33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7"/>
            <p:cNvSpPr/>
            <p:nvPr/>
          </p:nvSpPr>
          <p:spPr>
            <a:xfrm>
              <a:off x="3972400" y="5048250"/>
              <a:ext cx="381000" cy="390775"/>
            </a:xfrm>
            <a:custGeom>
              <a:rect b="b" l="l" r="r" t="t"/>
              <a:pathLst>
                <a:path extrusionOk="0" h="15631" w="15240">
                  <a:moveTo>
                    <a:pt x="4689" y="3810"/>
                  </a:moveTo>
                  <a:lnTo>
                    <a:pt x="4787" y="3834"/>
                  </a:lnTo>
                  <a:lnTo>
                    <a:pt x="4860" y="3908"/>
                  </a:lnTo>
                  <a:lnTo>
                    <a:pt x="4885" y="4005"/>
                  </a:lnTo>
                  <a:lnTo>
                    <a:pt x="4885" y="4103"/>
                  </a:lnTo>
                  <a:lnTo>
                    <a:pt x="4836" y="4176"/>
                  </a:lnTo>
                  <a:lnTo>
                    <a:pt x="4787" y="4250"/>
                  </a:lnTo>
                  <a:lnTo>
                    <a:pt x="4689" y="4298"/>
                  </a:lnTo>
                  <a:lnTo>
                    <a:pt x="4421" y="4347"/>
                  </a:lnTo>
                  <a:lnTo>
                    <a:pt x="4176" y="4421"/>
                  </a:lnTo>
                  <a:lnTo>
                    <a:pt x="3957" y="4518"/>
                  </a:lnTo>
                  <a:lnTo>
                    <a:pt x="3737" y="4640"/>
                  </a:lnTo>
                  <a:lnTo>
                    <a:pt x="3566" y="4787"/>
                  </a:lnTo>
                  <a:lnTo>
                    <a:pt x="3395" y="4933"/>
                  </a:lnTo>
                  <a:lnTo>
                    <a:pt x="3248" y="5080"/>
                  </a:lnTo>
                  <a:lnTo>
                    <a:pt x="3102" y="5251"/>
                  </a:lnTo>
                  <a:lnTo>
                    <a:pt x="3004" y="5422"/>
                  </a:lnTo>
                  <a:lnTo>
                    <a:pt x="2882" y="5617"/>
                  </a:lnTo>
                  <a:lnTo>
                    <a:pt x="2735" y="5984"/>
                  </a:lnTo>
                  <a:lnTo>
                    <a:pt x="2613" y="6374"/>
                  </a:lnTo>
                  <a:lnTo>
                    <a:pt x="2516" y="6765"/>
                  </a:lnTo>
                  <a:lnTo>
                    <a:pt x="2491" y="6838"/>
                  </a:lnTo>
                  <a:lnTo>
                    <a:pt x="2442" y="6912"/>
                  </a:lnTo>
                  <a:lnTo>
                    <a:pt x="2369" y="6936"/>
                  </a:lnTo>
                  <a:lnTo>
                    <a:pt x="2296" y="6961"/>
                  </a:lnTo>
                  <a:lnTo>
                    <a:pt x="2247" y="6961"/>
                  </a:lnTo>
                  <a:lnTo>
                    <a:pt x="2149" y="6912"/>
                  </a:lnTo>
                  <a:lnTo>
                    <a:pt x="2076" y="6863"/>
                  </a:lnTo>
                  <a:lnTo>
                    <a:pt x="2052" y="6765"/>
                  </a:lnTo>
                  <a:lnTo>
                    <a:pt x="2052" y="6668"/>
                  </a:lnTo>
                  <a:lnTo>
                    <a:pt x="2100" y="6374"/>
                  </a:lnTo>
                  <a:lnTo>
                    <a:pt x="2174" y="6106"/>
                  </a:lnTo>
                  <a:lnTo>
                    <a:pt x="2271" y="5837"/>
                  </a:lnTo>
                  <a:lnTo>
                    <a:pt x="2369" y="5593"/>
                  </a:lnTo>
                  <a:lnTo>
                    <a:pt x="2491" y="5349"/>
                  </a:lnTo>
                  <a:lnTo>
                    <a:pt x="2613" y="5129"/>
                  </a:lnTo>
                  <a:lnTo>
                    <a:pt x="2760" y="4933"/>
                  </a:lnTo>
                  <a:lnTo>
                    <a:pt x="2906" y="4738"/>
                  </a:lnTo>
                  <a:lnTo>
                    <a:pt x="3077" y="4567"/>
                  </a:lnTo>
                  <a:lnTo>
                    <a:pt x="3248" y="4396"/>
                  </a:lnTo>
                  <a:lnTo>
                    <a:pt x="3444" y="4250"/>
                  </a:lnTo>
                  <a:lnTo>
                    <a:pt x="3663" y="4128"/>
                  </a:lnTo>
                  <a:lnTo>
                    <a:pt x="3883" y="4030"/>
                  </a:lnTo>
                  <a:lnTo>
                    <a:pt x="4103" y="3932"/>
                  </a:lnTo>
                  <a:lnTo>
                    <a:pt x="4347" y="3859"/>
                  </a:lnTo>
                  <a:lnTo>
                    <a:pt x="4616" y="3810"/>
                  </a:lnTo>
                  <a:close/>
                  <a:moveTo>
                    <a:pt x="6374" y="0"/>
                  </a:moveTo>
                  <a:lnTo>
                    <a:pt x="6008" y="293"/>
                  </a:lnTo>
                  <a:lnTo>
                    <a:pt x="6301" y="953"/>
                  </a:lnTo>
                  <a:lnTo>
                    <a:pt x="7083" y="2687"/>
                  </a:lnTo>
                  <a:lnTo>
                    <a:pt x="6619" y="2662"/>
                  </a:lnTo>
                  <a:lnTo>
                    <a:pt x="6179" y="2638"/>
                  </a:lnTo>
                  <a:lnTo>
                    <a:pt x="5373" y="2516"/>
                  </a:lnTo>
                  <a:lnTo>
                    <a:pt x="4592" y="2516"/>
                  </a:lnTo>
                  <a:lnTo>
                    <a:pt x="4421" y="2540"/>
                  </a:lnTo>
                  <a:lnTo>
                    <a:pt x="4225" y="2589"/>
                  </a:lnTo>
                  <a:lnTo>
                    <a:pt x="4030" y="2662"/>
                  </a:lnTo>
                  <a:lnTo>
                    <a:pt x="3834" y="2735"/>
                  </a:lnTo>
                  <a:lnTo>
                    <a:pt x="3419" y="2955"/>
                  </a:lnTo>
                  <a:lnTo>
                    <a:pt x="3004" y="3175"/>
                  </a:lnTo>
                  <a:lnTo>
                    <a:pt x="2638" y="3444"/>
                  </a:lnTo>
                  <a:lnTo>
                    <a:pt x="2271" y="3712"/>
                  </a:lnTo>
                  <a:lnTo>
                    <a:pt x="1929" y="4030"/>
                  </a:lnTo>
                  <a:lnTo>
                    <a:pt x="1612" y="4347"/>
                  </a:lnTo>
                  <a:lnTo>
                    <a:pt x="1319" y="4689"/>
                  </a:lnTo>
                  <a:lnTo>
                    <a:pt x="1075" y="5056"/>
                  </a:lnTo>
                  <a:lnTo>
                    <a:pt x="830" y="5446"/>
                  </a:lnTo>
                  <a:lnTo>
                    <a:pt x="611" y="5862"/>
                  </a:lnTo>
                  <a:lnTo>
                    <a:pt x="440" y="6301"/>
                  </a:lnTo>
                  <a:lnTo>
                    <a:pt x="293" y="6741"/>
                  </a:lnTo>
                  <a:lnTo>
                    <a:pt x="171" y="7205"/>
                  </a:lnTo>
                  <a:lnTo>
                    <a:pt x="73" y="7693"/>
                  </a:lnTo>
                  <a:lnTo>
                    <a:pt x="24" y="8206"/>
                  </a:lnTo>
                  <a:lnTo>
                    <a:pt x="0" y="8719"/>
                  </a:lnTo>
                  <a:lnTo>
                    <a:pt x="24" y="9256"/>
                  </a:lnTo>
                  <a:lnTo>
                    <a:pt x="73" y="9794"/>
                  </a:lnTo>
                  <a:lnTo>
                    <a:pt x="171" y="10307"/>
                  </a:lnTo>
                  <a:lnTo>
                    <a:pt x="293" y="10795"/>
                  </a:lnTo>
                  <a:lnTo>
                    <a:pt x="464" y="11308"/>
                  </a:lnTo>
                  <a:lnTo>
                    <a:pt x="659" y="11772"/>
                  </a:lnTo>
                  <a:lnTo>
                    <a:pt x="879" y="12236"/>
                  </a:lnTo>
                  <a:lnTo>
                    <a:pt x="1123" y="12676"/>
                  </a:lnTo>
                  <a:lnTo>
                    <a:pt x="1392" y="13091"/>
                  </a:lnTo>
                  <a:lnTo>
                    <a:pt x="1710" y="13506"/>
                  </a:lnTo>
                  <a:lnTo>
                    <a:pt x="2027" y="13872"/>
                  </a:lnTo>
                  <a:lnTo>
                    <a:pt x="2393" y="14239"/>
                  </a:lnTo>
                  <a:lnTo>
                    <a:pt x="2760" y="14581"/>
                  </a:lnTo>
                  <a:lnTo>
                    <a:pt x="3151" y="14874"/>
                  </a:lnTo>
                  <a:lnTo>
                    <a:pt x="3590" y="15167"/>
                  </a:lnTo>
                  <a:lnTo>
                    <a:pt x="4030" y="15411"/>
                  </a:lnTo>
                  <a:lnTo>
                    <a:pt x="4225" y="15509"/>
                  </a:lnTo>
                  <a:lnTo>
                    <a:pt x="4421" y="15582"/>
                  </a:lnTo>
                  <a:lnTo>
                    <a:pt x="4640" y="15631"/>
                  </a:lnTo>
                  <a:lnTo>
                    <a:pt x="5275" y="15631"/>
                  </a:lnTo>
                  <a:lnTo>
                    <a:pt x="5739" y="15558"/>
                  </a:lnTo>
                  <a:lnTo>
                    <a:pt x="6668" y="15362"/>
                  </a:lnTo>
                  <a:lnTo>
                    <a:pt x="7132" y="15289"/>
                  </a:lnTo>
                  <a:lnTo>
                    <a:pt x="7376" y="15264"/>
                  </a:lnTo>
                  <a:lnTo>
                    <a:pt x="7864" y="15264"/>
                  </a:lnTo>
                  <a:lnTo>
                    <a:pt x="8108" y="15289"/>
                  </a:lnTo>
                  <a:lnTo>
                    <a:pt x="8597" y="15362"/>
                  </a:lnTo>
                  <a:lnTo>
                    <a:pt x="9549" y="15558"/>
                  </a:lnTo>
                  <a:lnTo>
                    <a:pt x="9989" y="15606"/>
                  </a:lnTo>
                  <a:lnTo>
                    <a:pt x="10209" y="15631"/>
                  </a:lnTo>
                  <a:lnTo>
                    <a:pt x="10429" y="15631"/>
                  </a:lnTo>
                  <a:lnTo>
                    <a:pt x="10648" y="15606"/>
                  </a:lnTo>
                  <a:lnTo>
                    <a:pt x="10868" y="15558"/>
                  </a:lnTo>
                  <a:lnTo>
                    <a:pt x="11064" y="15484"/>
                  </a:lnTo>
                  <a:lnTo>
                    <a:pt x="11283" y="15387"/>
                  </a:lnTo>
                  <a:lnTo>
                    <a:pt x="11723" y="15142"/>
                  </a:lnTo>
                  <a:lnTo>
                    <a:pt x="12114" y="14849"/>
                  </a:lnTo>
                  <a:lnTo>
                    <a:pt x="12529" y="14532"/>
                  </a:lnTo>
                  <a:lnTo>
                    <a:pt x="12895" y="14214"/>
                  </a:lnTo>
                  <a:lnTo>
                    <a:pt x="13237" y="13848"/>
                  </a:lnTo>
                  <a:lnTo>
                    <a:pt x="13555" y="13457"/>
                  </a:lnTo>
                  <a:lnTo>
                    <a:pt x="13872" y="13066"/>
                  </a:lnTo>
                  <a:lnTo>
                    <a:pt x="14141" y="12651"/>
                  </a:lnTo>
                  <a:lnTo>
                    <a:pt x="14385" y="12212"/>
                  </a:lnTo>
                  <a:lnTo>
                    <a:pt x="14605" y="11748"/>
                  </a:lnTo>
                  <a:lnTo>
                    <a:pt x="14800" y="11283"/>
                  </a:lnTo>
                  <a:lnTo>
                    <a:pt x="14947" y="10795"/>
                  </a:lnTo>
                  <a:lnTo>
                    <a:pt x="15069" y="10282"/>
                  </a:lnTo>
                  <a:lnTo>
                    <a:pt x="15167" y="9769"/>
                  </a:lnTo>
                  <a:lnTo>
                    <a:pt x="15216" y="9256"/>
                  </a:lnTo>
                  <a:lnTo>
                    <a:pt x="15240" y="8719"/>
                  </a:lnTo>
                  <a:lnTo>
                    <a:pt x="15216" y="8182"/>
                  </a:lnTo>
                  <a:lnTo>
                    <a:pt x="15167" y="7669"/>
                  </a:lnTo>
                  <a:lnTo>
                    <a:pt x="15069" y="7180"/>
                  </a:lnTo>
                  <a:lnTo>
                    <a:pt x="14947" y="6692"/>
                  </a:lnTo>
                  <a:lnTo>
                    <a:pt x="14776" y="6252"/>
                  </a:lnTo>
                  <a:lnTo>
                    <a:pt x="14605" y="5813"/>
                  </a:lnTo>
                  <a:lnTo>
                    <a:pt x="14385" y="5398"/>
                  </a:lnTo>
                  <a:lnTo>
                    <a:pt x="14141" y="5007"/>
                  </a:lnTo>
                  <a:lnTo>
                    <a:pt x="13848" y="4616"/>
                  </a:lnTo>
                  <a:lnTo>
                    <a:pt x="13555" y="4274"/>
                  </a:lnTo>
                  <a:lnTo>
                    <a:pt x="13213" y="3957"/>
                  </a:lnTo>
                  <a:lnTo>
                    <a:pt x="12871" y="3639"/>
                  </a:lnTo>
                  <a:lnTo>
                    <a:pt x="12505" y="3370"/>
                  </a:lnTo>
                  <a:lnTo>
                    <a:pt x="12089" y="3102"/>
                  </a:lnTo>
                  <a:lnTo>
                    <a:pt x="11674" y="2858"/>
                  </a:lnTo>
                  <a:lnTo>
                    <a:pt x="11259" y="2662"/>
                  </a:lnTo>
                  <a:lnTo>
                    <a:pt x="11064" y="2589"/>
                  </a:lnTo>
                  <a:lnTo>
                    <a:pt x="10893" y="2540"/>
                  </a:lnTo>
                  <a:lnTo>
                    <a:pt x="10697" y="2516"/>
                  </a:lnTo>
                  <a:lnTo>
                    <a:pt x="10526" y="2491"/>
                  </a:lnTo>
                  <a:lnTo>
                    <a:pt x="10111" y="2491"/>
                  </a:lnTo>
                  <a:lnTo>
                    <a:pt x="9696" y="2516"/>
                  </a:lnTo>
                  <a:lnTo>
                    <a:pt x="8841" y="2613"/>
                  </a:lnTo>
                  <a:lnTo>
                    <a:pt x="8426" y="2662"/>
                  </a:lnTo>
                  <a:lnTo>
                    <a:pt x="7986" y="2687"/>
                  </a:lnTo>
                  <a:lnTo>
                    <a:pt x="63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77"/>
          <p:cNvGrpSpPr/>
          <p:nvPr/>
        </p:nvGrpSpPr>
        <p:grpSpPr>
          <a:xfrm>
            <a:off x="4175393" y="4289073"/>
            <a:ext cx="451252" cy="432860"/>
            <a:chOff x="5241175" y="4959100"/>
            <a:chExt cx="539775" cy="517775"/>
          </a:xfrm>
        </p:grpSpPr>
        <p:sp>
          <p:nvSpPr>
            <p:cNvPr id="4874" name="Google Shape;4874;p77"/>
            <p:cNvSpPr/>
            <p:nvPr/>
          </p:nvSpPr>
          <p:spPr>
            <a:xfrm>
              <a:off x="5575150" y="4959100"/>
              <a:ext cx="161225" cy="178300"/>
            </a:xfrm>
            <a:custGeom>
              <a:rect b="b" l="l" r="r" t="t"/>
              <a:pathLst>
                <a:path extrusionOk="0" h="7132" w="6449">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7"/>
            <p:cNvSpPr/>
            <p:nvPr/>
          </p:nvSpPr>
          <p:spPr>
            <a:xfrm>
              <a:off x="5330925" y="4985350"/>
              <a:ext cx="128250" cy="148400"/>
            </a:xfrm>
            <a:custGeom>
              <a:rect b="b" l="l" r="r" t="t"/>
              <a:pathLst>
                <a:path extrusionOk="0" h="5936" w="513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7"/>
            <p:cNvSpPr/>
            <p:nvPr/>
          </p:nvSpPr>
          <p:spPr>
            <a:xfrm>
              <a:off x="5241175" y="5241175"/>
              <a:ext cx="180125" cy="109325"/>
            </a:xfrm>
            <a:custGeom>
              <a:rect b="b" l="l" r="r" t="t"/>
              <a:pathLst>
                <a:path extrusionOk="0" h="4373" w="7205">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7"/>
            <p:cNvSpPr/>
            <p:nvPr/>
          </p:nvSpPr>
          <p:spPr>
            <a:xfrm>
              <a:off x="5461575" y="5316900"/>
              <a:ext cx="89175" cy="159975"/>
            </a:xfrm>
            <a:custGeom>
              <a:rect b="b" l="l" r="r" t="t"/>
              <a:pathLst>
                <a:path extrusionOk="0" h="6399" w="3567">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7"/>
            <p:cNvSpPr/>
            <p:nvPr/>
          </p:nvSpPr>
          <p:spPr>
            <a:xfrm>
              <a:off x="5619100" y="5194175"/>
              <a:ext cx="161850" cy="89775"/>
            </a:xfrm>
            <a:custGeom>
              <a:rect b="b" l="l" r="r" t="t"/>
              <a:pathLst>
                <a:path extrusionOk="0" h="3591" w="6474">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7"/>
            <p:cNvSpPr/>
            <p:nvPr/>
          </p:nvSpPr>
          <p:spPr>
            <a:xfrm>
              <a:off x="5420075" y="5116000"/>
              <a:ext cx="189300" cy="189925"/>
            </a:xfrm>
            <a:custGeom>
              <a:rect b="b" l="l" r="r" t="t"/>
              <a:pathLst>
                <a:path extrusionOk="0" h="7597" w="7572">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0" name="Google Shape;4880;p77"/>
          <p:cNvSpPr/>
          <p:nvPr/>
        </p:nvSpPr>
        <p:spPr>
          <a:xfrm>
            <a:off x="4766155" y="4395912"/>
            <a:ext cx="397142" cy="219513"/>
          </a:xfrm>
          <a:custGeom>
            <a:rect b="b" l="l" r="r" t="t"/>
            <a:pathLst>
              <a:path extrusionOk="0" h="10503" w="19002">
                <a:moveTo>
                  <a:pt x="17072" y="1100"/>
                </a:moveTo>
                <a:lnTo>
                  <a:pt x="17145" y="1124"/>
                </a:lnTo>
                <a:lnTo>
                  <a:pt x="17268" y="1197"/>
                </a:lnTo>
                <a:lnTo>
                  <a:pt x="17365" y="1320"/>
                </a:lnTo>
                <a:lnTo>
                  <a:pt x="17390" y="1393"/>
                </a:lnTo>
                <a:lnTo>
                  <a:pt x="17390" y="1490"/>
                </a:lnTo>
                <a:lnTo>
                  <a:pt x="17390" y="1564"/>
                </a:lnTo>
                <a:lnTo>
                  <a:pt x="17365" y="1637"/>
                </a:lnTo>
                <a:lnTo>
                  <a:pt x="17268" y="1759"/>
                </a:lnTo>
                <a:lnTo>
                  <a:pt x="17145" y="1832"/>
                </a:lnTo>
                <a:lnTo>
                  <a:pt x="17072" y="1857"/>
                </a:lnTo>
                <a:lnTo>
                  <a:pt x="16926" y="1857"/>
                </a:lnTo>
                <a:lnTo>
                  <a:pt x="16852" y="1832"/>
                </a:lnTo>
                <a:lnTo>
                  <a:pt x="16730" y="1759"/>
                </a:lnTo>
                <a:lnTo>
                  <a:pt x="16657" y="1637"/>
                </a:lnTo>
                <a:lnTo>
                  <a:pt x="16633" y="1564"/>
                </a:lnTo>
                <a:lnTo>
                  <a:pt x="16608" y="1490"/>
                </a:lnTo>
                <a:lnTo>
                  <a:pt x="16633" y="1393"/>
                </a:lnTo>
                <a:lnTo>
                  <a:pt x="16657" y="1320"/>
                </a:lnTo>
                <a:lnTo>
                  <a:pt x="16730" y="1197"/>
                </a:lnTo>
                <a:lnTo>
                  <a:pt x="16852" y="1124"/>
                </a:lnTo>
                <a:lnTo>
                  <a:pt x="16926" y="1100"/>
                </a:lnTo>
                <a:close/>
                <a:moveTo>
                  <a:pt x="15924" y="1"/>
                </a:moveTo>
                <a:lnTo>
                  <a:pt x="15656" y="25"/>
                </a:lnTo>
                <a:lnTo>
                  <a:pt x="15387" y="74"/>
                </a:lnTo>
                <a:lnTo>
                  <a:pt x="15192" y="123"/>
                </a:lnTo>
                <a:lnTo>
                  <a:pt x="14996" y="172"/>
                </a:lnTo>
                <a:lnTo>
                  <a:pt x="14801" y="269"/>
                </a:lnTo>
                <a:lnTo>
                  <a:pt x="14605" y="367"/>
                </a:lnTo>
                <a:lnTo>
                  <a:pt x="14435" y="489"/>
                </a:lnTo>
                <a:lnTo>
                  <a:pt x="14264" y="611"/>
                </a:lnTo>
                <a:lnTo>
                  <a:pt x="14093" y="758"/>
                </a:lnTo>
                <a:lnTo>
                  <a:pt x="13970" y="929"/>
                </a:lnTo>
                <a:lnTo>
                  <a:pt x="13824" y="1100"/>
                </a:lnTo>
                <a:lnTo>
                  <a:pt x="13726" y="1271"/>
                </a:lnTo>
                <a:lnTo>
                  <a:pt x="13629" y="1466"/>
                </a:lnTo>
                <a:lnTo>
                  <a:pt x="13531" y="1661"/>
                </a:lnTo>
                <a:lnTo>
                  <a:pt x="13482" y="1881"/>
                </a:lnTo>
                <a:lnTo>
                  <a:pt x="13433" y="2101"/>
                </a:lnTo>
                <a:lnTo>
                  <a:pt x="13409" y="2345"/>
                </a:lnTo>
                <a:lnTo>
                  <a:pt x="13409" y="2565"/>
                </a:lnTo>
                <a:lnTo>
                  <a:pt x="6668" y="4372"/>
                </a:lnTo>
                <a:lnTo>
                  <a:pt x="6986" y="4592"/>
                </a:lnTo>
                <a:lnTo>
                  <a:pt x="7303" y="4812"/>
                </a:lnTo>
                <a:lnTo>
                  <a:pt x="7621" y="5032"/>
                </a:lnTo>
                <a:lnTo>
                  <a:pt x="7938" y="5203"/>
                </a:lnTo>
                <a:lnTo>
                  <a:pt x="8280" y="5374"/>
                </a:lnTo>
                <a:lnTo>
                  <a:pt x="8597" y="5496"/>
                </a:lnTo>
                <a:lnTo>
                  <a:pt x="8939" y="5618"/>
                </a:lnTo>
                <a:lnTo>
                  <a:pt x="9257" y="5740"/>
                </a:lnTo>
                <a:lnTo>
                  <a:pt x="9599" y="5813"/>
                </a:lnTo>
                <a:lnTo>
                  <a:pt x="9941" y="5862"/>
                </a:lnTo>
                <a:lnTo>
                  <a:pt x="10258" y="5911"/>
                </a:lnTo>
                <a:lnTo>
                  <a:pt x="10600" y="5935"/>
                </a:lnTo>
                <a:lnTo>
                  <a:pt x="10942" y="5935"/>
                </a:lnTo>
                <a:lnTo>
                  <a:pt x="11284" y="5911"/>
                </a:lnTo>
                <a:lnTo>
                  <a:pt x="11626" y="5862"/>
                </a:lnTo>
                <a:lnTo>
                  <a:pt x="11968" y="5813"/>
                </a:lnTo>
                <a:lnTo>
                  <a:pt x="12285" y="5716"/>
                </a:lnTo>
                <a:lnTo>
                  <a:pt x="12603" y="5642"/>
                </a:lnTo>
                <a:lnTo>
                  <a:pt x="13140" y="5423"/>
                </a:lnTo>
                <a:lnTo>
                  <a:pt x="13629" y="5203"/>
                </a:lnTo>
                <a:lnTo>
                  <a:pt x="14044" y="4983"/>
                </a:lnTo>
                <a:lnTo>
                  <a:pt x="14386" y="4763"/>
                </a:lnTo>
                <a:lnTo>
                  <a:pt x="14630" y="4592"/>
                </a:lnTo>
                <a:lnTo>
                  <a:pt x="14850" y="4421"/>
                </a:lnTo>
                <a:lnTo>
                  <a:pt x="14923" y="4372"/>
                </a:lnTo>
                <a:lnTo>
                  <a:pt x="15021" y="4348"/>
                </a:lnTo>
                <a:lnTo>
                  <a:pt x="15118" y="4372"/>
                </a:lnTo>
                <a:lnTo>
                  <a:pt x="15192" y="4421"/>
                </a:lnTo>
                <a:lnTo>
                  <a:pt x="15240" y="4519"/>
                </a:lnTo>
                <a:lnTo>
                  <a:pt x="15240" y="4592"/>
                </a:lnTo>
                <a:lnTo>
                  <a:pt x="15240" y="4690"/>
                </a:lnTo>
                <a:lnTo>
                  <a:pt x="15167" y="4763"/>
                </a:lnTo>
                <a:lnTo>
                  <a:pt x="15045" y="4861"/>
                </a:lnTo>
                <a:lnTo>
                  <a:pt x="14752" y="5105"/>
                </a:lnTo>
                <a:lnTo>
                  <a:pt x="14312" y="5398"/>
                </a:lnTo>
                <a:lnTo>
                  <a:pt x="14019" y="5569"/>
                </a:lnTo>
                <a:lnTo>
                  <a:pt x="13702" y="5716"/>
                </a:lnTo>
                <a:lnTo>
                  <a:pt x="13213" y="5935"/>
                </a:lnTo>
                <a:lnTo>
                  <a:pt x="12969" y="6033"/>
                </a:lnTo>
                <a:lnTo>
                  <a:pt x="12676" y="6131"/>
                </a:lnTo>
                <a:lnTo>
                  <a:pt x="12090" y="6277"/>
                </a:lnTo>
                <a:lnTo>
                  <a:pt x="11797" y="6326"/>
                </a:lnTo>
                <a:lnTo>
                  <a:pt x="11479" y="6375"/>
                </a:lnTo>
                <a:lnTo>
                  <a:pt x="11137" y="6400"/>
                </a:lnTo>
                <a:lnTo>
                  <a:pt x="10796" y="6424"/>
                </a:lnTo>
                <a:lnTo>
                  <a:pt x="10429" y="6400"/>
                </a:lnTo>
                <a:lnTo>
                  <a:pt x="10063" y="6375"/>
                </a:lnTo>
                <a:lnTo>
                  <a:pt x="9696" y="6326"/>
                </a:lnTo>
                <a:lnTo>
                  <a:pt x="9306" y="6229"/>
                </a:lnTo>
                <a:lnTo>
                  <a:pt x="8915" y="6131"/>
                </a:lnTo>
                <a:lnTo>
                  <a:pt x="8500" y="5984"/>
                </a:lnTo>
                <a:lnTo>
                  <a:pt x="8085" y="5813"/>
                </a:lnTo>
                <a:lnTo>
                  <a:pt x="7669" y="5594"/>
                </a:lnTo>
                <a:lnTo>
                  <a:pt x="7572" y="5569"/>
                </a:lnTo>
                <a:lnTo>
                  <a:pt x="7376" y="5471"/>
                </a:lnTo>
                <a:lnTo>
                  <a:pt x="7254" y="5471"/>
                </a:lnTo>
                <a:lnTo>
                  <a:pt x="7132" y="5496"/>
                </a:lnTo>
                <a:lnTo>
                  <a:pt x="318" y="7694"/>
                </a:lnTo>
                <a:lnTo>
                  <a:pt x="245" y="7743"/>
                </a:lnTo>
                <a:lnTo>
                  <a:pt x="147" y="7792"/>
                </a:lnTo>
                <a:lnTo>
                  <a:pt x="98" y="7865"/>
                </a:lnTo>
                <a:lnTo>
                  <a:pt x="49" y="7938"/>
                </a:lnTo>
                <a:lnTo>
                  <a:pt x="1" y="8036"/>
                </a:lnTo>
                <a:lnTo>
                  <a:pt x="1" y="8134"/>
                </a:lnTo>
                <a:lnTo>
                  <a:pt x="1" y="8207"/>
                </a:lnTo>
                <a:lnTo>
                  <a:pt x="25" y="8305"/>
                </a:lnTo>
                <a:lnTo>
                  <a:pt x="98" y="8451"/>
                </a:lnTo>
                <a:lnTo>
                  <a:pt x="196" y="8549"/>
                </a:lnTo>
                <a:lnTo>
                  <a:pt x="318" y="8622"/>
                </a:lnTo>
                <a:lnTo>
                  <a:pt x="489" y="8646"/>
                </a:lnTo>
                <a:lnTo>
                  <a:pt x="611" y="8622"/>
                </a:lnTo>
                <a:lnTo>
                  <a:pt x="269" y="8793"/>
                </a:lnTo>
                <a:lnTo>
                  <a:pt x="171" y="8842"/>
                </a:lnTo>
                <a:lnTo>
                  <a:pt x="123" y="8915"/>
                </a:lnTo>
                <a:lnTo>
                  <a:pt x="49" y="8988"/>
                </a:lnTo>
                <a:lnTo>
                  <a:pt x="25" y="9086"/>
                </a:lnTo>
                <a:lnTo>
                  <a:pt x="1" y="9159"/>
                </a:lnTo>
                <a:lnTo>
                  <a:pt x="1" y="9257"/>
                </a:lnTo>
                <a:lnTo>
                  <a:pt x="1" y="9355"/>
                </a:lnTo>
                <a:lnTo>
                  <a:pt x="49" y="9452"/>
                </a:lnTo>
                <a:lnTo>
                  <a:pt x="123" y="9575"/>
                </a:lnTo>
                <a:lnTo>
                  <a:pt x="220" y="9648"/>
                </a:lnTo>
                <a:lnTo>
                  <a:pt x="342" y="9697"/>
                </a:lnTo>
                <a:lnTo>
                  <a:pt x="489" y="9721"/>
                </a:lnTo>
                <a:lnTo>
                  <a:pt x="587" y="9721"/>
                </a:lnTo>
                <a:lnTo>
                  <a:pt x="684" y="9672"/>
                </a:lnTo>
                <a:lnTo>
                  <a:pt x="855" y="9599"/>
                </a:lnTo>
                <a:lnTo>
                  <a:pt x="782" y="9721"/>
                </a:lnTo>
                <a:lnTo>
                  <a:pt x="758" y="9868"/>
                </a:lnTo>
                <a:lnTo>
                  <a:pt x="782" y="10014"/>
                </a:lnTo>
                <a:lnTo>
                  <a:pt x="831" y="10161"/>
                </a:lnTo>
                <a:lnTo>
                  <a:pt x="929" y="10258"/>
                </a:lnTo>
                <a:lnTo>
                  <a:pt x="1026" y="10307"/>
                </a:lnTo>
                <a:lnTo>
                  <a:pt x="1124" y="10356"/>
                </a:lnTo>
                <a:lnTo>
                  <a:pt x="1246" y="10380"/>
                </a:lnTo>
                <a:lnTo>
                  <a:pt x="1393" y="10356"/>
                </a:lnTo>
                <a:lnTo>
                  <a:pt x="1515" y="10283"/>
                </a:lnTo>
                <a:lnTo>
                  <a:pt x="6082" y="7303"/>
                </a:lnTo>
                <a:lnTo>
                  <a:pt x="6546" y="7523"/>
                </a:lnTo>
                <a:lnTo>
                  <a:pt x="7108" y="7743"/>
                </a:lnTo>
                <a:lnTo>
                  <a:pt x="7791" y="7987"/>
                </a:lnTo>
                <a:lnTo>
                  <a:pt x="8524" y="8207"/>
                </a:lnTo>
                <a:lnTo>
                  <a:pt x="9306" y="8402"/>
                </a:lnTo>
                <a:lnTo>
                  <a:pt x="10087" y="8549"/>
                </a:lnTo>
                <a:lnTo>
                  <a:pt x="10454" y="8598"/>
                </a:lnTo>
                <a:lnTo>
                  <a:pt x="10820" y="8646"/>
                </a:lnTo>
                <a:lnTo>
                  <a:pt x="11528" y="8646"/>
                </a:lnTo>
                <a:lnTo>
                  <a:pt x="12212" y="10356"/>
                </a:lnTo>
                <a:lnTo>
                  <a:pt x="12261" y="10405"/>
                </a:lnTo>
                <a:lnTo>
                  <a:pt x="12310" y="10454"/>
                </a:lnTo>
                <a:lnTo>
                  <a:pt x="12383" y="10478"/>
                </a:lnTo>
                <a:lnTo>
                  <a:pt x="12456" y="10503"/>
                </a:lnTo>
                <a:lnTo>
                  <a:pt x="13384" y="10503"/>
                </a:lnTo>
                <a:lnTo>
                  <a:pt x="13482" y="10478"/>
                </a:lnTo>
                <a:lnTo>
                  <a:pt x="13555" y="10454"/>
                </a:lnTo>
                <a:lnTo>
                  <a:pt x="13604" y="10405"/>
                </a:lnTo>
                <a:lnTo>
                  <a:pt x="13629" y="10332"/>
                </a:lnTo>
                <a:lnTo>
                  <a:pt x="13629" y="10234"/>
                </a:lnTo>
                <a:lnTo>
                  <a:pt x="13580" y="10161"/>
                </a:lnTo>
                <a:lnTo>
                  <a:pt x="13506" y="10087"/>
                </a:lnTo>
                <a:lnTo>
                  <a:pt x="13409" y="10087"/>
                </a:lnTo>
                <a:lnTo>
                  <a:pt x="12603" y="10014"/>
                </a:lnTo>
                <a:lnTo>
                  <a:pt x="12163" y="8646"/>
                </a:lnTo>
                <a:lnTo>
                  <a:pt x="12700" y="8598"/>
                </a:lnTo>
                <a:lnTo>
                  <a:pt x="13067" y="8549"/>
                </a:lnTo>
                <a:lnTo>
                  <a:pt x="13482" y="8475"/>
                </a:lnTo>
                <a:lnTo>
                  <a:pt x="13922" y="8378"/>
                </a:lnTo>
                <a:lnTo>
                  <a:pt x="14386" y="8280"/>
                </a:lnTo>
                <a:lnTo>
                  <a:pt x="14874" y="8109"/>
                </a:lnTo>
                <a:lnTo>
                  <a:pt x="15363" y="7914"/>
                </a:lnTo>
                <a:lnTo>
                  <a:pt x="15827" y="7670"/>
                </a:lnTo>
                <a:lnTo>
                  <a:pt x="16046" y="7547"/>
                </a:lnTo>
                <a:lnTo>
                  <a:pt x="16291" y="7376"/>
                </a:lnTo>
                <a:lnTo>
                  <a:pt x="16486" y="7205"/>
                </a:lnTo>
                <a:lnTo>
                  <a:pt x="16681" y="7035"/>
                </a:lnTo>
                <a:lnTo>
                  <a:pt x="16877" y="6839"/>
                </a:lnTo>
                <a:lnTo>
                  <a:pt x="17072" y="6619"/>
                </a:lnTo>
                <a:lnTo>
                  <a:pt x="17219" y="6375"/>
                </a:lnTo>
                <a:lnTo>
                  <a:pt x="17365" y="6131"/>
                </a:lnTo>
                <a:lnTo>
                  <a:pt x="17512" y="5862"/>
                </a:lnTo>
                <a:lnTo>
                  <a:pt x="17610" y="5569"/>
                </a:lnTo>
                <a:lnTo>
                  <a:pt x="17707" y="5276"/>
                </a:lnTo>
                <a:lnTo>
                  <a:pt x="17780" y="4959"/>
                </a:lnTo>
                <a:lnTo>
                  <a:pt x="17829" y="4592"/>
                </a:lnTo>
                <a:lnTo>
                  <a:pt x="17854" y="4226"/>
                </a:lnTo>
                <a:lnTo>
                  <a:pt x="17854" y="3884"/>
                </a:lnTo>
                <a:lnTo>
                  <a:pt x="17829" y="3444"/>
                </a:lnTo>
                <a:lnTo>
                  <a:pt x="17829" y="2980"/>
                </a:lnTo>
                <a:lnTo>
                  <a:pt x="17829" y="2760"/>
                </a:lnTo>
                <a:lnTo>
                  <a:pt x="17878" y="2590"/>
                </a:lnTo>
                <a:lnTo>
                  <a:pt x="18440" y="2370"/>
                </a:lnTo>
                <a:lnTo>
                  <a:pt x="18733" y="2272"/>
                </a:lnTo>
                <a:lnTo>
                  <a:pt x="18293" y="2125"/>
                </a:lnTo>
                <a:lnTo>
                  <a:pt x="18586" y="1979"/>
                </a:lnTo>
                <a:lnTo>
                  <a:pt x="18855" y="1857"/>
                </a:lnTo>
                <a:lnTo>
                  <a:pt x="18953" y="1808"/>
                </a:lnTo>
                <a:lnTo>
                  <a:pt x="19002" y="1759"/>
                </a:lnTo>
                <a:lnTo>
                  <a:pt x="19002" y="1710"/>
                </a:lnTo>
                <a:lnTo>
                  <a:pt x="18953" y="1686"/>
                </a:lnTo>
                <a:lnTo>
                  <a:pt x="18000" y="1271"/>
                </a:lnTo>
                <a:lnTo>
                  <a:pt x="17780" y="1026"/>
                </a:lnTo>
                <a:lnTo>
                  <a:pt x="17561" y="782"/>
                </a:lnTo>
                <a:lnTo>
                  <a:pt x="17243" y="514"/>
                </a:lnTo>
                <a:lnTo>
                  <a:pt x="17048" y="391"/>
                </a:lnTo>
                <a:lnTo>
                  <a:pt x="16852" y="269"/>
                </a:lnTo>
                <a:lnTo>
                  <a:pt x="16633" y="172"/>
                </a:lnTo>
                <a:lnTo>
                  <a:pt x="16413" y="98"/>
                </a:lnTo>
                <a:lnTo>
                  <a:pt x="16169" y="25"/>
                </a:lnTo>
                <a:lnTo>
                  <a:pt x="1592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1" name="Google Shape;4881;p77"/>
          <p:cNvGrpSpPr/>
          <p:nvPr/>
        </p:nvGrpSpPr>
        <p:grpSpPr>
          <a:xfrm>
            <a:off x="5382577" y="4353382"/>
            <a:ext cx="289444" cy="332832"/>
            <a:chOff x="6685175" y="5036025"/>
            <a:chExt cx="346225" cy="398125"/>
          </a:xfrm>
        </p:grpSpPr>
        <p:sp>
          <p:nvSpPr>
            <p:cNvPr id="4882" name="Google Shape;4882;p77"/>
            <p:cNvSpPr/>
            <p:nvPr/>
          </p:nvSpPr>
          <p:spPr>
            <a:xfrm>
              <a:off x="6743800" y="5036025"/>
              <a:ext cx="105650" cy="147775"/>
            </a:xfrm>
            <a:custGeom>
              <a:rect b="b" l="l" r="r" t="t"/>
              <a:pathLst>
                <a:path extrusionOk="0" h="5911" w="4226">
                  <a:moveTo>
                    <a:pt x="2931" y="1"/>
                  </a:moveTo>
                  <a:lnTo>
                    <a:pt x="2736" y="25"/>
                  </a:lnTo>
                  <a:lnTo>
                    <a:pt x="2516" y="74"/>
                  </a:lnTo>
                  <a:lnTo>
                    <a:pt x="2272" y="147"/>
                  </a:lnTo>
                  <a:lnTo>
                    <a:pt x="2027" y="269"/>
                  </a:lnTo>
                  <a:lnTo>
                    <a:pt x="1783" y="416"/>
                  </a:lnTo>
                  <a:lnTo>
                    <a:pt x="1539" y="611"/>
                  </a:lnTo>
                  <a:lnTo>
                    <a:pt x="1319" y="807"/>
                  </a:lnTo>
                  <a:lnTo>
                    <a:pt x="1075" y="1026"/>
                  </a:lnTo>
                  <a:lnTo>
                    <a:pt x="855" y="1271"/>
                  </a:lnTo>
                  <a:lnTo>
                    <a:pt x="660" y="1539"/>
                  </a:lnTo>
                  <a:lnTo>
                    <a:pt x="489" y="1808"/>
                  </a:lnTo>
                  <a:lnTo>
                    <a:pt x="318" y="2101"/>
                  </a:lnTo>
                  <a:lnTo>
                    <a:pt x="196" y="2370"/>
                  </a:lnTo>
                  <a:lnTo>
                    <a:pt x="98" y="2663"/>
                  </a:lnTo>
                  <a:lnTo>
                    <a:pt x="25" y="2956"/>
                  </a:lnTo>
                  <a:lnTo>
                    <a:pt x="0" y="3249"/>
                  </a:lnTo>
                  <a:lnTo>
                    <a:pt x="0" y="3517"/>
                  </a:lnTo>
                  <a:lnTo>
                    <a:pt x="49" y="3786"/>
                  </a:lnTo>
                  <a:lnTo>
                    <a:pt x="122" y="4055"/>
                  </a:lnTo>
                  <a:lnTo>
                    <a:pt x="196" y="4299"/>
                  </a:lnTo>
                  <a:lnTo>
                    <a:pt x="293" y="4543"/>
                  </a:lnTo>
                  <a:lnTo>
                    <a:pt x="415" y="4763"/>
                  </a:lnTo>
                  <a:lnTo>
                    <a:pt x="562" y="4958"/>
                  </a:lnTo>
                  <a:lnTo>
                    <a:pt x="708" y="5154"/>
                  </a:lnTo>
                  <a:lnTo>
                    <a:pt x="855" y="5325"/>
                  </a:lnTo>
                  <a:lnTo>
                    <a:pt x="1026" y="5471"/>
                  </a:lnTo>
                  <a:lnTo>
                    <a:pt x="1221" y="5618"/>
                  </a:lnTo>
                  <a:lnTo>
                    <a:pt x="1392" y="5716"/>
                  </a:lnTo>
                  <a:lnTo>
                    <a:pt x="1588" y="5813"/>
                  </a:lnTo>
                  <a:lnTo>
                    <a:pt x="1807" y="5862"/>
                  </a:lnTo>
                  <a:lnTo>
                    <a:pt x="2003" y="5911"/>
                  </a:lnTo>
                  <a:lnTo>
                    <a:pt x="2442" y="5911"/>
                  </a:lnTo>
                  <a:lnTo>
                    <a:pt x="2662" y="5862"/>
                  </a:lnTo>
                  <a:lnTo>
                    <a:pt x="2858" y="5789"/>
                  </a:lnTo>
                  <a:lnTo>
                    <a:pt x="3053" y="5716"/>
                  </a:lnTo>
                  <a:lnTo>
                    <a:pt x="3224" y="5593"/>
                  </a:lnTo>
                  <a:lnTo>
                    <a:pt x="3395" y="5471"/>
                  </a:lnTo>
                  <a:lnTo>
                    <a:pt x="3541" y="5300"/>
                  </a:lnTo>
                  <a:lnTo>
                    <a:pt x="3688" y="5129"/>
                  </a:lnTo>
                  <a:lnTo>
                    <a:pt x="3810" y="4934"/>
                  </a:lnTo>
                  <a:lnTo>
                    <a:pt x="3932" y="4739"/>
                  </a:lnTo>
                  <a:lnTo>
                    <a:pt x="4030" y="4519"/>
                  </a:lnTo>
                  <a:lnTo>
                    <a:pt x="4103" y="4275"/>
                  </a:lnTo>
                  <a:lnTo>
                    <a:pt x="4152" y="4030"/>
                  </a:lnTo>
                  <a:lnTo>
                    <a:pt x="4201" y="3786"/>
                  </a:lnTo>
                  <a:lnTo>
                    <a:pt x="4225" y="3517"/>
                  </a:lnTo>
                  <a:lnTo>
                    <a:pt x="4201" y="3249"/>
                  </a:lnTo>
                  <a:lnTo>
                    <a:pt x="4176" y="2980"/>
                  </a:lnTo>
                  <a:lnTo>
                    <a:pt x="4054" y="1881"/>
                  </a:lnTo>
                  <a:lnTo>
                    <a:pt x="3957" y="1368"/>
                  </a:lnTo>
                  <a:lnTo>
                    <a:pt x="3835" y="904"/>
                  </a:lnTo>
                  <a:lnTo>
                    <a:pt x="3737" y="684"/>
                  </a:lnTo>
                  <a:lnTo>
                    <a:pt x="3664" y="513"/>
                  </a:lnTo>
                  <a:lnTo>
                    <a:pt x="3541" y="342"/>
                  </a:lnTo>
                  <a:lnTo>
                    <a:pt x="3419" y="220"/>
                  </a:lnTo>
                  <a:lnTo>
                    <a:pt x="3273" y="123"/>
                  </a:lnTo>
                  <a:lnTo>
                    <a:pt x="3126" y="49"/>
                  </a:lnTo>
                  <a:lnTo>
                    <a:pt x="293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7"/>
            <p:cNvSpPr/>
            <p:nvPr/>
          </p:nvSpPr>
          <p:spPr>
            <a:xfrm>
              <a:off x="6685175" y="5152025"/>
              <a:ext cx="84275" cy="117275"/>
            </a:xfrm>
            <a:custGeom>
              <a:rect b="b" l="l" r="r" t="t"/>
              <a:pathLst>
                <a:path extrusionOk="0" h="4691" w="3371">
                  <a:moveTo>
                    <a:pt x="1368" y="1"/>
                  </a:moveTo>
                  <a:lnTo>
                    <a:pt x="1197" y="25"/>
                  </a:lnTo>
                  <a:lnTo>
                    <a:pt x="1026" y="99"/>
                  </a:lnTo>
                  <a:lnTo>
                    <a:pt x="855" y="172"/>
                  </a:lnTo>
                  <a:lnTo>
                    <a:pt x="709" y="270"/>
                  </a:lnTo>
                  <a:lnTo>
                    <a:pt x="562" y="392"/>
                  </a:lnTo>
                  <a:lnTo>
                    <a:pt x="440" y="538"/>
                  </a:lnTo>
                  <a:lnTo>
                    <a:pt x="318" y="685"/>
                  </a:lnTo>
                  <a:lnTo>
                    <a:pt x="220" y="856"/>
                  </a:lnTo>
                  <a:lnTo>
                    <a:pt x="147" y="1051"/>
                  </a:lnTo>
                  <a:lnTo>
                    <a:pt x="74" y="1247"/>
                  </a:lnTo>
                  <a:lnTo>
                    <a:pt x="49" y="1442"/>
                  </a:lnTo>
                  <a:lnTo>
                    <a:pt x="1" y="1662"/>
                  </a:lnTo>
                  <a:lnTo>
                    <a:pt x="1" y="1882"/>
                  </a:lnTo>
                  <a:lnTo>
                    <a:pt x="1" y="2101"/>
                  </a:lnTo>
                  <a:lnTo>
                    <a:pt x="25" y="2346"/>
                  </a:lnTo>
                  <a:lnTo>
                    <a:pt x="74" y="2565"/>
                  </a:lnTo>
                  <a:lnTo>
                    <a:pt x="147" y="2810"/>
                  </a:lnTo>
                  <a:lnTo>
                    <a:pt x="220" y="3054"/>
                  </a:lnTo>
                  <a:lnTo>
                    <a:pt x="342" y="3274"/>
                  </a:lnTo>
                  <a:lnTo>
                    <a:pt x="440" y="3493"/>
                  </a:lnTo>
                  <a:lnTo>
                    <a:pt x="587" y="3689"/>
                  </a:lnTo>
                  <a:lnTo>
                    <a:pt x="733" y="3860"/>
                  </a:lnTo>
                  <a:lnTo>
                    <a:pt x="880" y="4031"/>
                  </a:lnTo>
                  <a:lnTo>
                    <a:pt x="1051" y="4177"/>
                  </a:lnTo>
                  <a:lnTo>
                    <a:pt x="1222" y="4324"/>
                  </a:lnTo>
                  <a:lnTo>
                    <a:pt x="1393" y="4422"/>
                  </a:lnTo>
                  <a:lnTo>
                    <a:pt x="1564" y="4519"/>
                  </a:lnTo>
                  <a:lnTo>
                    <a:pt x="1759" y="4592"/>
                  </a:lnTo>
                  <a:lnTo>
                    <a:pt x="1954" y="4641"/>
                  </a:lnTo>
                  <a:lnTo>
                    <a:pt x="2125" y="4690"/>
                  </a:lnTo>
                  <a:lnTo>
                    <a:pt x="2516" y="4690"/>
                  </a:lnTo>
                  <a:lnTo>
                    <a:pt x="2687" y="4641"/>
                  </a:lnTo>
                  <a:lnTo>
                    <a:pt x="2882" y="4592"/>
                  </a:lnTo>
                  <a:lnTo>
                    <a:pt x="3029" y="4495"/>
                  </a:lnTo>
                  <a:lnTo>
                    <a:pt x="3151" y="4397"/>
                  </a:lnTo>
                  <a:lnTo>
                    <a:pt x="3249" y="4299"/>
                  </a:lnTo>
                  <a:lnTo>
                    <a:pt x="3322" y="4153"/>
                  </a:lnTo>
                  <a:lnTo>
                    <a:pt x="3371" y="4006"/>
                  </a:lnTo>
                  <a:lnTo>
                    <a:pt x="3371" y="3860"/>
                  </a:lnTo>
                  <a:lnTo>
                    <a:pt x="3371" y="3689"/>
                  </a:lnTo>
                  <a:lnTo>
                    <a:pt x="3347" y="3518"/>
                  </a:lnTo>
                  <a:lnTo>
                    <a:pt x="3249" y="3127"/>
                  </a:lnTo>
                  <a:lnTo>
                    <a:pt x="3078" y="2712"/>
                  </a:lnTo>
                  <a:lnTo>
                    <a:pt x="2712" y="1808"/>
                  </a:lnTo>
                  <a:lnTo>
                    <a:pt x="2370" y="953"/>
                  </a:lnTo>
                  <a:lnTo>
                    <a:pt x="2199" y="612"/>
                  </a:lnTo>
                  <a:lnTo>
                    <a:pt x="2028" y="343"/>
                  </a:lnTo>
                  <a:lnTo>
                    <a:pt x="1954" y="221"/>
                  </a:lnTo>
                  <a:lnTo>
                    <a:pt x="1857" y="123"/>
                  </a:lnTo>
                  <a:lnTo>
                    <a:pt x="1735" y="74"/>
                  </a:lnTo>
                  <a:lnTo>
                    <a:pt x="1637" y="25"/>
                  </a:lnTo>
                  <a:lnTo>
                    <a:pt x="14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7"/>
            <p:cNvSpPr/>
            <p:nvPr/>
          </p:nvSpPr>
          <p:spPr>
            <a:xfrm>
              <a:off x="6871400" y="5038475"/>
              <a:ext cx="105650" cy="145325"/>
            </a:xfrm>
            <a:custGeom>
              <a:rect b="b" l="l" r="r" t="t"/>
              <a:pathLst>
                <a:path extrusionOk="0" h="5813" w="4226">
                  <a:moveTo>
                    <a:pt x="1295" y="0"/>
                  </a:moveTo>
                  <a:lnTo>
                    <a:pt x="1100" y="49"/>
                  </a:lnTo>
                  <a:lnTo>
                    <a:pt x="953" y="98"/>
                  </a:lnTo>
                  <a:lnTo>
                    <a:pt x="807" y="196"/>
                  </a:lnTo>
                  <a:lnTo>
                    <a:pt x="684" y="318"/>
                  </a:lnTo>
                  <a:lnTo>
                    <a:pt x="587" y="464"/>
                  </a:lnTo>
                  <a:lnTo>
                    <a:pt x="489" y="660"/>
                  </a:lnTo>
                  <a:lnTo>
                    <a:pt x="391" y="855"/>
                  </a:lnTo>
                  <a:lnTo>
                    <a:pt x="269" y="1295"/>
                  </a:lnTo>
                  <a:lnTo>
                    <a:pt x="172" y="1808"/>
                  </a:lnTo>
                  <a:lnTo>
                    <a:pt x="49" y="2882"/>
                  </a:lnTo>
                  <a:lnTo>
                    <a:pt x="1" y="3151"/>
                  </a:lnTo>
                  <a:lnTo>
                    <a:pt x="1" y="3419"/>
                  </a:lnTo>
                  <a:lnTo>
                    <a:pt x="25" y="3688"/>
                  </a:lnTo>
                  <a:lnTo>
                    <a:pt x="74" y="3932"/>
                  </a:lnTo>
                  <a:lnTo>
                    <a:pt x="123" y="4177"/>
                  </a:lnTo>
                  <a:lnTo>
                    <a:pt x="196" y="4421"/>
                  </a:lnTo>
                  <a:lnTo>
                    <a:pt x="294" y="4641"/>
                  </a:lnTo>
                  <a:lnTo>
                    <a:pt x="416" y="4836"/>
                  </a:lnTo>
                  <a:lnTo>
                    <a:pt x="538" y="5031"/>
                  </a:lnTo>
                  <a:lnTo>
                    <a:pt x="684" y="5202"/>
                  </a:lnTo>
                  <a:lnTo>
                    <a:pt x="831" y="5373"/>
                  </a:lnTo>
                  <a:lnTo>
                    <a:pt x="1002" y="5495"/>
                  </a:lnTo>
                  <a:lnTo>
                    <a:pt x="1173" y="5618"/>
                  </a:lnTo>
                  <a:lnTo>
                    <a:pt x="1368" y="5691"/>
                  </a:lnTo>
                  <a:lnTo>
                    <a:pt x="1588" y="5764"/>
                  </a:lnTo>
                  <a:lnTo>
                    <a:pt x="1783" y="5813"/>
                  </a:lnTo>
                  <a:lnTo>
                    <a:pt x="2223" y="5813"/>
                  </a:lnTo>
                  <a:lnTo>
                    <a:pt x="2418" y="5764"/>
                  </a:lnTo>
                  <a:lnTo>
                    <a:pt x="2638" y="5715"/>
                  </a:lnTo>
                  <a:lnTo>
                    <a:pt x="2834" y="5618"/>
                  </a:lnTo>
                  <a:lnTo>
                    <a:pt x="3005" y="5520"/>
                  </a:lnTo>
                  <a:lnTo>
                    <a:pt x="3200" y="5373"/>
                  </a:lnTo>
                  <a:lnTo>
                    <a:pt x="3371" y="5227"/>
                  </a:lnTo>
                  <a:lnTo>
                    <a:pt x="3517" y="5056"/>
                  </a:lnTo>
                  <a:lnTo>
                    <a:pt x="3664" y="4860"/>
                  </a:lnTo>
                  <a:lnTo>
                    <a:pt x="3811" y="4665"/>
                  </a:lnTo>
                  <a:lnTo>
                    <a:pt x="3933" y="4445"/>
                  </a:lnTo>
                  <a:lnTo>
                    <a:pt x="4030" y="4201"/>
                  </a:lnTo>
                  <a:lnTo>
                    <a:pt x="4104" y="3957"/>
                  </a:lnTo>
                  <a:lnTo>
                    <a:pt x="4177" y="3688"/>
                  </a:lnTo>
                  <a:lnTo>
                    <a:pt x="4226" y="3419"/>
                  </a:lnTo>
                  <a:lnTo>
                    <a:pt x="4226" y="3151"/>
                  </a:lnTo>
                  <a:lnTo>
                    <a:pt x="4201" y="2858"/>
                  </a:lnTo>
                  <a:lnTo>
                    <a:pt x="4128" y="2589"/>
                  </a:lnTo>
                  <a:lnTo>
                    <a:pt x="4030" y="2296"/>
                  </a:lnTo>
                  <a:lnTo>
                    <a:pt x="3908" y="2027"/>
                  </a:lnTo>
                  <a:lnTo>
                    <a:pt x="3737" y="1734"/>
                  </a:lnTo>
                  <a:lnTo>
                    <a:pt x="3566" y="1490"/>
                  </a:lnTo>
                  <a:lnTo>
                    <a:pt x="3371" y="1221"/>
                  </a:lnTo>
                  <a:lnTo>
                    <a:pt x="3151" y="1002"/>
                  </a:lnTo>
                  <a:lnTo>
                    <a:pt x="2907" y="782"/>
                  </a:lnTo>
                  <a:lnTo>
                    <a:pt x="2687" y="586"/>
                  </a:lnTo>
                  <a:lnTo>
                    <a:pt x="2443" y="415"/>
                  </a:lnTo>
                  <a:lnTo>
                    <a:pt x="2199" y="269"/>
                  </a:lnTo>
                  <a:lnTo>
                    <a:pt x="1954" y="147"/>
                  </a:lnTo>
                  <a:lnTo>
                    <a:pt x="1710" y="74"/>
                  </a:lnTo>
                  <a:lnTo>
                    <a:pt x="1490" y="25"/>
                  </a:lnTo>
                  <a:lnTo>
                    <a:pt x="129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7"/>
            <p:cNvSpPr/>
            <p:nvPr/>
          </p:nvSpPr>
          <p:spPr>
            <a:xfrm>
              <a:off x="6944050" y="5155700"/>
              <a:ext cx="87350" cy="116025"/>
            </a:xfrm>
            <a:custGeom>
              <a:rect b="b" l="l" r="r" t="t"/>
              <a:pathLst>
                <a:path extrusionOk="0" h="4641" w="3494">
                  <a:moveTo>
                    <a:pt x="1979" y="0"/>
                  </a:moveTo>
                  <a:lnTo>
                    <a:pt x="1857" y="49"/>
                  </a:lnTo>
                  <a:lnTo>
                    <a:pt x="1735" y="98"/>
                  </a:lnTo>
                  <a:lnTo>
                    <a:pt x="1637" y="196"/>
                  </a:lnTo>
                  <a:lnTo>
                    <a:pt x="1540" y="294"/>
                  </a:lnTo>
                  <a:lnTo>
                    <a:pt x="1369" y="562"/>
                  </a:lnTo>
                  <a:lnTo>
                    <a:pt x="1173" y="904"/>
                  </a:lnTo>
                  <a:lnTo>
                    <a:pt x="782" y="1735"/>
                  </a:lnTo>
                  <a:lnTo>
                    <a:pt x="367" y="2614"/>
                  </a:lnTo>
                  <a:lnTo>
                    <a:pt x="196" y="3005"/>
                  </a:lnTo>
                  <a:lnTo>
                    <a:pt x="74" y="3395"/>
                  </a:lnTo>
                  <a:lnTo>
                    <a:pt x="25" y="3566"/>
                  </a:lnTo>
                  <a:lnTo>
                    <a:pt x="1" y="3737"/>
                  </a:lnTo>
                  <a:lnTo>
                    <a:pt x="25" y="3908"/>
                  </a:lnTo>
                  <a:lnTo>
                    <a:pt x="50" y="4055"/>
                  </a:lnTo>
                  <a:lnTo>
                    <a:pt x="99" y="4177"/>
                  </a:lnTo>
                  <a:lnTo>
                    <a:pt x="196" y="4299"/>
                  </a:lnTo>
                  <a:lnTo>
                    <a:pt x="318" y="4397"/>
                  </a:lnTo>
                  <a:lnTo>
                    <a:pt x="465" y="4494"/>
                  </a:lnTo>
                  <a:lnTo>
                    <a:pt x="636" y="4568"/>
                  </a:lnTo>
                  <a:lnTo>
                    <a:pt x="831" y="4616"/>
                  </a:lnTo>
                  <a:lnTo>
                    <a:pt x="1027" y="4641"/>
                  </a:lnTo>
                  <a:lnTo>
                    <a:pt x="1198" y="4641"/>
                  </a:lnTo>
                  <a:lnTo>
                    <a:pt x="1393" y="4616"/>
                  </a:lnTo>
                  <a:lnTo>
                    <a:pt x="1588" y="4568"/>
                  </a:lnTo>
                  <a:lnTo>
                    <a:pt x="1784" y="4494"/>
                  </a:lnTo>
                  <a:lnTo>
                    <a:pt x="1955" y="4421"/>
                  </a:lnTo>
                  <a:lnTo>
                    <a:pt x="2150" y="4323"/>
                  </a:lnTo>
                  <a:lnTo>
                    <a:pt x="2321" y="4201"/>
                  </a:lnTo>
                  <a:lnTo>
                    <a:pt x="2492" y="4055"/>
                  </a:lnTo>
                  <a:lnTo>
                    <a:pt x="2663" y="3884"/>
                  </a:lnTo>
                  <a:lnTo>
                    <a:pt x="2810" y="3713"/>
                  </a:lnTo>
                  <a:lnTo>
                    <a:pt x="2956" y="3517"/>
                  </a:lnTo>
                  <a:lnTo>
                    <a:pt x="3078" y="3322"/>
                  </a:lnTo>
                  <a:lnTo>
                    <a:pt x="3200" y="3102"/>
                  </a:lnTo>
                  <a:lnTo>
                    <a:pt x="3298" y="2882"/>
                  </a:lnTo>
                  <a:lnTo>
                    <a:pt x="3371" y="2638"/>
                  </a:lnTo>
                  <a:lnTo>
                    <a:pt x="3420" y="2418"/>
                  </a:lnTo>
                  <a:lnTo>
                    <a:pt x="3469" y="2174"/>
                  </a:lnTo>
                  <a:lnTo>
                    <a:pt x="3493" y="1954"/>
                  </a:lnTo>
                  <a:lnTo>
                    <a:pt x="3493" y="1735"/>
                  </a:lnTo>
                  <a:lnTo>
                    <a:pt x="3469" y="1515"/>
                  </a:lnTo>
                  <a:lnTo>
                    <a:pt x="3445" y="1319"/>
                  </a:lnTo>
                  <a:lnTo>
                    <a:pt x="3396" y="1124"/>
                  </a:lnTo>
                  <a:lnTo>
                    <a:pt x="3322" y="929"/>
                  </a:lnTo>
                  <a:lnTo>
                    <a:pt x="3249" y="758"/>
                  </a:lnTo>
                  <a:lnTo>
                    <a:pt x="3127" y="587"/>
                  </a:lnTo>
                  <a:lnTo>
                    <a:pt x="3005" y="440"/>
                  </a:lnTo>
                  <a:lnTo>
                    <a:pt x="2883" y="318"/>
                  </a:lnTo>
                  <a:lnTo>
                    <a:pt x="2736" y="196"/>
                  </a:lnTo>
                  <a:lnTo>
                    <a:pt x="2565" y="98"/>
                  </a:lnTo>
                  <a:lnTo>
                    <a:pt x="2394" y="49"/>
                  </a:lnTo>
                  <a:lnTo>
                    <a:pt x="22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7"/>
            <p:cNvSpPr/>
            <p:nvPr/>
          </p:nvSpPr>
          <p:spPr>
            <a:xfrm>
              <a:off x="6727300" y="5185625"/>
              <a:ext cx="263800" cy="248525"/>
            </a:xfrm>
            <a:custGeom>
              <a:rect b="b" l="l" r="r" t="t"/>
              <a:pathLst>
                <a:path extrusionOk="0" h="9941" w="10552">
                  <a:moveTo>
                    <a:pt x="5252" y="0"/>
                  </a:moveTo>
                  <a:lnTo>
                    <a:pt x="4959" y="25"/>
                  </a:lnTo>
                  <a:lnTo>
                    <a:pt x="4666" y="73"/>
                  </a:lnTo>
                  <a:lnTo>
                    <a:pt x="4372" y="171"/>
                  </a:lnTo>
                  <a:lnTo>
                    <a:pt x="4104" y="293"/>
                  </a:lnTo>
                  <a:lnTo>
                    <a:pt x="3835" y="464"/>
                  </a:lnTo>
                  <a:lnTo>
                    <a:pt x="3591" y="635"/>
                  </a:lnTo>
                  <a:lnTo>
                    <a:pt x="3371" y="855"/>
                  </a:lnTo>
                  <a:lnTo>
                    <a:pt x="3176" y="1124"/>
                  </a:lnTo>
                  <a:lnTo>
                    <a:pt x="3029" y="1343"/>
                  </a:lnTo>
                  <a:lnTo>
                    <a:pt x="2907" y="1612"/>
                  </a:lnTo>
                  <a:lnTo>
                    <a:pt x="2809" y="1856"/>
                  </a:lnTo>
                  <a:lnTo>
                    <a:pt x="2736" y="2125"/>
                  </a:lnTo>
                  <a:lnTo>
                    <a:pt x="2565" y="2662"/>
                  </a:lnTo>
                  <a:lnTo>
                    <a:pt x="2492" y="2931"/>
                  </a:lnTo>
                  <a:lnTo>
                    <a:pt x="2394" y="3200"/>
                  </a:lnTo>
                  <a:lnTo>
                    <a:pt x="2248" y="3444"/>
                  </a:lnTo>
                  <a:lnTo>
                    <a:pt x="2101" y="3688"/>
                  </a:lnTo>
                  <a:lnTo>
                    <a:pt x="1906" y="3908"/>
                  </a:lnTo>
                  <a:lnTo>
                    <a:pt x="1735" y="4103"/>
                  </a:lnTo>
                  <a:lnTo>
                    <a:pt x="1320" y="4470"/>
                  </a:lnTo>
                  <a:lnTo>
                    <a:pt x="904" y="4860"/>
                  </a:lnTo>
                  <a:lnTo>
                    <a:pt x="709" y="5080"/>
                  </a:lnTo>
                  <a:lnTo>
                    <a:pt x="514" y="5324"/>
                  </a:lnTo>
                  <a:lnTo>
                    <a:pt x="367" y="5569"/>
                  </a:lnTo>
                  <a:lnTo>
                    <a:pt x="245" y="5837"/>
                  </a:lnTo>
                  <a:lnTo>
                    <a:pt x="147" y="6130"/>
                  </a:lnTo>
                  <a:lnTo>
                    <a:pt x="74" y="6423"/>
                  </a:lnTo>
                  <a:lnTo>
                    <a:pt x="25" y="6741"/>
                  </a:lnTo>
                  <a:lnTo>
                    <a:pt x="1" y="7034"/>
                  </a:lnTo>
                  <a:lnTo>
                    <a:pt x="25" y="7327"/>
                  </a:lnTo>
                  <a:lnTo>
                    <a:pt x="50" y="7620"/>
                  </a:lnTo>
                  <a:lnTo>
                    <a:pt x="123" y="7889"/>
                  </a:lnTo>
                  <a:lnTo>
                    <a:pt x="221" y="8158"/>
                  </a:lnTo>
                  <a:lnTo>
                    <a:pt x="318" y="8426"/>
                  </a:lnTo>
                  <a:lnTo>
                    <a:pt x="440" y="8646"/>
                  </a:lnTo>
                  <a:lnTo>
                    <a:pt x="611" y="8890"/>
                  </a:lnTo>
                  <a:lnTo>
                    <a:pt x="782" y="9086"/>
                  </a:lnTo>
                  <a:lnTo>
                    <a:pt x="953" y="9281"/>
                  </a:lnTo>
                  <a:lnTo>
                    <a:pt x="1149" y="9428"/>
                  </a:lnTo>
                  <a:lnTo>
                    <a:pt x="1368" y="9574"/>
                  </a:lnTo>
                  <a:lnTo>
                    <a:pt x="1613" y="9696"/>
                  </a:lnTo>
                  <a:lnTo>
                    <a:pt x="1857" y="9794"/>
                  </a:lnTo>
                  <a:lnTo>
                    <a:pt x="2101" y="9867"/>
                  </a:lnTo>
                  <a:lnTo>
                    <a:pt x="2370" y="9916"/>
                  </a:lnTo>
                  <a:lnTo>
                    <a:pt x="2614" y="9940"/>
                  </a:lnTo>
                  <a:lnTo>
                    <a:pt x="2980" y="9916"/>
                  </a:lnTo>
                  <a:lnTo>
                    <a:pt x="3347" y="9818"/>
                  </a:lnTo>
                  <a:lnTo>
                    <a:pt x="3689" y="9696"/>
                  </a:lnTo>
                  <a:lnTo>
                    <a:pt x="4006" y="9501"/>
                  </a:lnTo>
                  <a:lnTo>
                    <a:pt x="4153" y="9403"/>
                  </a:lnTo>
                  <a:lnTo>
                    <a:pt x="4299" y="9330"/>
                  </a:lnTo>
                  <a:lnTo>
                    <a:pt x="4446" y="9305"/>
                  </a:lnTo>
                  <a:lnTo>
                    <a:pt x="4592" y="9257"/>
                  </a:lnTo>
                  <a:lnTo>
                    <a:pt x="4910" y="9232"/>
                  </a:lnTo>
                  <a:lnTo>
                    <a:pt x="5642" y="9232"/>
                  </a:lnTo>
                  <a:lnTo>
                    <a:pt x="5960" y="9257"/>
                  </a:lnTo>
                  <a:lnTo>
                    <a:pt x="6106" y="9305"/>
                  </a:lnTo>
                  <a:lnTo>
                    <a:pt x="6253" y="9330"/>
                  </a:lnTo>
                  <a:lnTo>
                    <a:pt x="6400" y="9403"/>
                  </a:lnTo>
                  <a:lnTo>
                    <a:pt x="6546" y="9501"/>
                  </a:lnTo>
                  <a:lnTo>
                    <a:pt x="6864" y="9696"/>
                  </a:lnTo>
                  <a:lnTo>
                    <a:pt x="7206" y="9818"/>
                  </a:lnTo>
                  <a:lnTo>
                    <a:pt x="7572" y="9916"/>
                  </a:lnTo>
                  <a:lnTo>
                    <a:pt x="7938" y="9940"/>
                  </a:lnTo>
                  <a:lnTo>
                    <a:pt x="8207" y="9916"/>
                  </a:lnTo>
                  <a:lnTo>
                    <a:pt x="8451" y="9867"/>
                  </a:lnTo>
                  <a:lnTo>
                    <a:pt x="8695" y="9794"/>
                  </a:lnTo>
                  <a:lnTo>
                    <a:pt x="8940" y="9696"/>
                  </a:lnTo>
                  <a:lnTo>
                    <a:pt x="9184" y="9574"/>
                  </a:lnTo>
                  <a:lnTo>
                    <a:pt x="9404" y="9428"/>
                  </a:lnTo>
                  <a:lnTo>
                    <a:pt x="9599" y="9281"/>
                  </a:lnTo>
                  <a:lnTo>
                    <a:pt x="9770" y="9086"/>
                  </a:lnTo>
                  <a:lnTo>
                    <a:pt x="9941" y="8890"/>
                  </a:lnTo>
                  <a:lnTo>
                    <a:pt x="10112" y="8646"/>
                  </a:lnTo>
                  <a:lnTo>
                    <a:pt x="10234" y="8426"/>
                  </a:lnTo>
                  <a:lnTo>
                    <a:pt x="10332" y="8158"/>
                  </a:lnTo>
                  <a:lnTo>
                    <a:pt x="10429" y="7889"/>
                  </a:lnTo>
                  <a:lnTo>
                    <a:pt x="10503" y="7620"/>
                  </a:lnTo>
                  <a:lnTo>
                    <a:pt x="10527" y="7327"/>
                  </a:lnTo>
                  <a:lnTo>
                    <a:pt x="10551" y="7034"/>
                  </a:lnTo>
                  <a:lnTo>
                    <a:pt x="10527" y="6741"/>
                  </a:lnTo>
                  <a:lnTo>
                    <a:pt x="10478" y="6423"/>
                  </a:lnTo>
                  <a:lnTo>
                    <a:pt x="10405" y="6130"/>
                  </a:lnTo>
                  <a:lnTo>
                    <a:pt x="10307" y="5837"/>
                  </a:lnTo>
                  <a:lnTo>
                    <a:pt x="10185" y="5569"/>
                  </a:lnTo>
                  <a:lnTo>
                    <a:pt x="10039" y="5324"/>
                  </a:lnTo>
                  <a:lnTo>
                    <a:pt x="9843" y="5080"/>
                  </a:lnTo>
                  <a:lnTo>
                    <a:pt x="9648" y="4860"/>
                  </a:lnTo>
                  <a:lnTo>
                    <a:pt x="9233" y="4470"/>
                  </a:lnTo>
                  <a:lnTo>
                    <a:pt x="8817" y="4103"/>
                  </a:lnTo>
                  <a:lnTo>
                    <a:pt x="8646" y="3908"/>
                  </a:lnTo>
                  <a:lnTo>
                    <a:pt x="8451" y="3688"/>
                  </a:lnTo>
                  <a:lnTo>
                    <a:pt x="8305" y="3444"/>
                  </a:lnTo>
                  <a:lnTo>
                    <a:pt x="8158" y="3200"/>
                  </a:lnTo>
                  <a:lnTo>
                    <a:pt x="8060" y="2931"/>
                  </a:lnTo>
                  <a:lnTo>
                    <a:pt x="7963" y="2662"/>
                  </a:lnTo>
                  <a:lnTo>
                    <a:pt x="7816" y="2125"/>
                  </a:lnTo>
                  <a:lnTo>
                    <a:pt x="7743" y="1856"/>
                  </a:lnTo>
                  <a:lnTo>
                    <a:pt x="7645" y="1612"/>
                  </a:lnTo>
                  <a:lnTo>
                    <a:pt x="7523" y="1343"/>
                  </a:lnTo>
                  <a:lnTo>
                    <a:pt x="7376" y="1124"/>
                  </a:lnTo>
                  <a:lnTo>
                    <a:pt x="7181" y="855"/>
                  </a:lnTo>
                  <a:lnTo>
                    <a:pt x="6961" y="635"/>
                  </a:lnTo>
                  <a:lnTo>
                    <a:pt x="6717" y="464"/>
                  </a:lnTo>
                  <a:lnTo>
                    <a:pt x="6448" y="293"/>
                  </a:lnTo>
                  <a:lnTo>
                    <a:pt x="6180" y="171"/>
                  </a:lnTo>
                  <a:lnTo>
                    <a:pt x="5887" y="73"/>
                  </a:lnTo>
                  <a:lnTo>
                    <a:pt x="5594" y="25"/>
                  </a:lnTo>
                  <a:lnTo>
                    <a:pt x="53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77"/>
          <p:cNvGrpSpPr/>
          <p:nvPr/>
        </p:nvGrpSpPr>
        <p:grpSpPr>
          <a:xfrm>
            <a:off x="5981318" y="2487199"/>
            <a:ext cx="432570" cy="421334"/>
            <a:chOff x="5926225" y="921350"/>
            <a:chExt cx="517800" cy="504350"/>
          </a:xfrm>
        </p:grpSpPr>
        <p:sp>
          <p:nvSpPr>
            <p:cNvPr id="4888" name="Google Shape;4888;p77"/>
            <p:cNvSpPr/>
            <p:nvPr/>
          </p:nvSpPr>
          <p:spPr>
            <a:xfrm>
              <a:off x="5926225" y="921350"/>
              <a:ext cx="517800" cy="504350"/>
            </a:xfrm>
            <a:custGeom>
              <a:rect b="b" l="l" r="r" t="t"/>
              <a:pathLst>
                <a:path extrusionOk="0" h="20174" w="20712">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C232"/>
                </a:solidFill>
              </a:endParaRPr>
            </a:p>
          </p:txBody>
        </p:sp>
        <p:sp>
          <p:nvSpPr>
            <p:cNvPr id="4889" name="Google Shape;4889;p77"/>
            <p:cNvSpPr/>
            <p:nvPr/>
          </p:nvSpPr>
          <p:spPr>
            <a:xfrm>
              <a:off x="6016600" y="1005000"/>
              <a:ext cx="337050" cy="337050"/>
            </a:xfrm>
            <a:custGeom>
              <a:rect b="b" l="l" r="r" t="t"/>
              <a:pathLst>
                <a:path extrusionOk="0" h="13482" w="13482">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C232"/>
                </a:solidFill>
              </a:endParaRPr>
            </a:p>
          </p:txBody>
        </p:sp>
      </p:grpSp>
      <p:sp>
        <p:nvSpPr>
          <p:cNvPr id="4890" name="Google Shape;4890;p77"/>
          <p:cNvSpPr/>
          <p:nvPr/>
        </p:nvSpPr>
        <p:spPr>
          <a:xfrm>
            <a:off x="6172538" y="2723256"/>
            <a:ext cx="400950" cy="226498"/>
          </a:xfrm>
          <a:custGeom>
            <a:rect b="b" l="l" r="r" t="t"/>
            <a:pathLst>
              <a:path extrusionOk="0" h="10845" w="19198">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0B8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1" name="Google Shape;4891;p77"/>
          <p:cNvGrpSpPr/>
          <p:nvPr/>
        </p:nvGrpSpPr>
        <p:grpSpPr>
          <a:xfrm>
            <a:off x="6863605" y="2466579"/>
            <a:ext cx="432570" cy="421334"/>
            <a:chOff x="5926225" y="921350"/>
            <a:chExt cx="517800" cy="504350"/>
          </a:xfrm>
        </p:grpSpPr>
        <p:sp>
          <p:nvSpPr>
            <p:cNvPr id="4892" name="Google Shape;4892;p77"/>
            <p:cNvSpPr/>
            <p:nvPr/>
          </p:nvSpPr>
          <p:spPr>
            <a:xfrm>
              <a:off x="5926225" y="921350"/>
              <a:ext cx="517800" cy="504350"/>
            </a:xfrm>
            <a:custGeom>
              <a:rect b="b" l="l" r="r" t="t"/>
              <a:pathLst>
                <a:path extrusionOk="0" h="20174" w="20712">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noFill/>
            <a:ln cap="flat" cmpd="sng" w="9525">
              <a:solidFill>
                <a:srgbClr val="FF9900"/>
              </a:solidFill>
              <a:prstDash val="solid"/>
              <a:bevel/>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7"/>
            <p:cNvSpPr/>
            <p:nvPr/>
          </p:nvSpPr>
          <p:spPr>
            <a:xfrm>
              <a:off x="6016600" y="1005000"/>
              <a:ext cx="337050" cy="337050"/>
            </a:xfrm>
            <a:custGeom>
              <a:rect b="b" l="l" r="r" t="t"/>
              <a:pathLst>
                <a:path extrusionOk="0" h="13482" w="13482">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noFill/>
            <a:ln cap="flat" cmpd="sng" w="9525">
              <a:solidFill>
                <a:srgbClr val="FF9900"/>
              </a:solidFill>
              <a:prstDash val="solid"/>
              <a:bevel/>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4" name="Google Shape;4894;p77"/>
          <p:cNvSpPr/>
          <p:nvPr/>
        </p:nvSpPr>
        <p:spPr>
          <a:xfrm>
            <a:off x="7057526" y="2702636"/>
            <a:ext cx="400950" cy="226498"/>
          </a:xfrm>
          <a:custGeom>
            <a:rect b="b" l="l" r="r" t="t"/>
            <a:pathLst>
              <a:path extrusionOk="0" h="10845" w="19198">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cap="flat" cmpd="sng" w="38100">
            <a:solidFill>
              <a:srgbClr val="0B87A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5" name="Google Shape;4895;p77"/>
          <p:cNvGrpSpPr/>
          <p:nvPr/>
        </p:nvGrpSpPr>
        <p:grpSpPr>
          <a:xfrm>
            <a:off x="5981585" y="3215621"/>
            <a:ext cx="1075937" cy="1047989"/>
            <a:chOff x="5926225" y="921350"/>
            <a:chExt cx="517800" cy="504350"/>
          </a:xfrm>
        </p:grpSpPr>
        <p:sp>
          <p:nvSpPr>
            <p:cNvPr id="4896" name="Google Shape;4896;p77"/>
            <p:cNvSpPr/>
            <p:nvPr/>
          </p:nvSpPr>
          <p:spPr>
            <a:xfrm>
              <a:off x="5926225" y="921350"/>
              <a:ext cx="517800" cy="504350"/>
            </a:xfrm>
            <a:custGeom>
              <a:rect b="b" l="l" r="r" t="t"/>
              <a:pathLst>
                <a:path extrusionOk="0" h="20174" w="20712">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9900"/>
            </a:solidFill>
            <a:ln cap="flat" cmpd="sng" w="28575">
              <a:solidFill>
                <a:srgbClr val="F1C232"/>
              </a:solidFill>
              <a:prstDash val="solid"/>
              <a:bevel/>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7"/>
            <p:cNvSpPr/>
            <p:nvPr/>
          </p:nvSpPr>
          <p:spPr>
            <a:xfrm>
              <a:off x="6016600" y="1005000"/>
              <a:ext cx="337050" cy="337050"/>
            </a:xfrm>
            <a:custGeom>
              <a:rect b="b" l="l" r="r" t="t"/>
              <a:pathLst>
                <a:path extrusionOk="0" h="13482" w="13482">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9900"/>
            </a:solidFill>
            <a:ln cap="flat" cmpd="sng" w="28575">
              <a:solidFill>
                <a:srgbClr val="F1C232"/>
              </a:solidFill>
              <a:prstDash val="solid"/>
              <a:bevel/>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8" name="Google Shape;4898;p77"/>
          <p:cNvSpPr/>
          <p:nvPr/>
        </p:nvSpPr>
        <p:spPr>
          <a:xfrm>
            <a:off x="6461198" y="3802718"/>
            <a:ext cx="997288" cy="563371"/>
          </a:xfrm>
          <a:custGeom>
            <a:rect b="b" l="l" r="r" t="t"/>
            <a:pathLst>
              <a:path extrusionOk="0" h="10845" w="19198">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cap="flat" cmpd="sng" w="9525">
            <a:solidFill>
              <a:srgbClr val="0B87A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7"/>
          <p:cNvSpPr txBox="1"/>
          <p:nvPr/>
        </p:nvSpPr>
        <p:spPr>
          <a:xfrm>
            <a:off x="5867575" y="312075"/>
            <a:ext cx="1791900" cy="152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900">
                <a:solidFill>
                  <a:srgbClr val="003B55"/>
                </a:solidFill>
                <a:latin typeface="Titillium Web"/>
                <a:ea typeface="Titillium Web"/>
                <a:cs typeface="Titillium Web"/>
                <a:sym typeface="Titillium Web"/>
              </a:rPr>
              <a:t>SlidesCarnival icons are editable shapes</a:t>
            </a:r>
            <a:r>
              <a:rPr lang="en" sz="900">
                <a:solidFill>
                  <a:srgbClr val="003B55"/>
                </a:solidFill>
                <a:latin typeface="Titillium Web"/>
                <a:ea typeface="Titillium Web"/>
                <a:cs typeface="Titillium Web"/>
                <a:sym typeface="Titillium Web"/>
              </a:rPr>
              <a:t>. </a:t>
            </a:r>
            <a:endParaRPr sz="900">
              <a:solidFill>
                <a:srgbClr val="003B55"/>
              </a:solidFill>
              <a:latin typeface="Titillium Web"/>
              <a:ea typeface="Titillium Web"/>
              <a:cs typeface="Titillium Web"/>
              <a:sym typeface="Titillium Web"/>
            </a:endParaRPr>
          </a:p>
          <a:p>
            <a:pPr indent="0" lvl="0" marL="0" rtl="0" algn="l">
              <a:spcBef>
                <a:spcPts val="0"/>
              </a:spcBef>
              <a:spcAft>
                <a:spcPts val="0"/>
              </a:spcAft>
              <a:buClr>
                <a:schemeClr val="dk1"/>
              </a:buClr>
              <a:buSzPts val="1100"/>
              <a:buFont typeface="Arial"/>
              <a:buNone/>
            </a:pPr>
            <a:r>
              <a:t/>
            </a:r>
            <a:endParaRPr sz="900">
              <a:solidFill>
                <a:srgbClr val="003B55"/>
              </a:solidFill>
              <a:latin typeface="Titillium Web"/>
              <a:ea typeface="Titillium Web"/>
              <a:cs typeface="Titillium Web"/>
              <a:sym typeface="Titillium Web"/>
            </a:endParaRPr>
          </a:p>
          <a:p>
            <a:pPr indent="0" lvl="0" marL="0" rtl="0" algn="l">
              <a:spcBef>
                <a:spcPts val="0"/>
              </a:spcBef>
              <a:spcAft>
                <a:spcPts val="0"/>
              </a:spcAft>
              <a:buClr>
                <a:schemeClr val="dk1"/>
              </a:buClr>
              <a:buSzPts val="1100"/>
              <a:buFont typeface="Arial"/>
              <a:buNone/>
            </a:pPr>
            <a:r>
              <a:rPr lang="en" sz="900">
                <a:solidFill>
                  <a:srgbClr val="003B55"/>
                </a:solidFill>
                <a:latin typeface="Titillium Web"/>
                <a:ea typeface="Titillium Web"/>
                <a:cs typeface="Titillium Web"/>
                <a:sym typeface="Titillium Web"/>
              </a:rPr>
              <a:t>This means that you can:</a:t>
            </a:r>
            <a:endParaRPr sz="900">
              <a:solidFill>
                <a:srgbClr val="003B55"/>
              </a:solidFill>
              <a:latin typeface="Titillium Web"/>
              <a:ea typeface="Titillium Web"/>
              <a:cs typeface="Titillium Web"/>
              <a:sym typeface="Titillium Web"/>
            </a:endParaRPr>
          </a:p>
          <a:p>
            <a:pPr indent="-285750" lvl="0" marL="457200" rtl="0" algn="l">
              <a:spcBef>
                <a:spcPts val="0"/>
              </a:spcBef>
              <a:spcAft>
                <a:spcPts val="0"/>
              </a:spcAft>
              <a:buClr>
                <a:srgbClr val="003B55"/>
              </a:buClr>
              <a:buSzPts val="900"/>
              <a:buFont typeface="Titillium Web"/>
              <a:buChar char="●"/>
            </a:pPr>
            <a:r>
              <a:rPr lang="en" sz="900">
                <a:solidFill>
                  <a:srgbClr val="003B55"/>
                </a:solidFill>
                <a:latin typeface="Titillium Web"/>
                <a:ea typeface="Titillium Web"/>
                <a:cs typeface="Titillium Web"/>
                <a:sym typeface="Titillium Web"/>
              </a:rPr>
              <a:t>Resize them without losing quality.</a:t>
            </a:r>
            <a:endParaRPr sz="900">
              <a:solidFill>
                <a:srgbClr val="003B55"/>
              </a:solidFill>
              <a:latin typeface="Titillium Web"/>
              <a:ea typeface="Titillium Web"/>
              <a:cs typeface="Titillium Web"/>
              <a:sym typeface="Titillium Web"/>
            </a:endParaRPr>
          </a:p>
          <a:p>
            <a:pPr indent="-285750" lvl="0" marL="457200" rtl="0" algn="l">
              <a:spcBef>
                <a:spcPts val="0"/>
              </a:spcBef>
              <a:spcAft>
                <a:spcPts val="0"/>
              </a:spcAft>
              <a:buClr>
                <a:srgbClr val="003B55"/>
              </a:buClr>
              <a:buSzPts val="900"/>
              <a:buFont typeface="Titillium Web"/>
              <a:buChar char="●"/>
            </a:pPr>
            <a:r>
              <a:rPr lang="en" sz="900">
                <a:solidFill>
                  <a:srgbClr val="003B55"/>
                </a:solidFill>
                <a:latin typeface="Titillium Web"/>
                <a:ea typeface="Titillium Web"/>
                <a:cs typeface="Titillium Web"/>
                <a:sym typeface="Titillium Web"/>
              </a:rPr>
              <a:t>Change fill color and opacity.</a:t>
            </a:r>
            <a:endParaRPr sz="900">
              <a:solidFill>
                <a:srgbClr val="003B55"/>
              </a:solidFill>
              <a:latin typeface="Titillium Web"/>
              <a:ea typeface="Titillium Web"/>
              <a:cs typeface="Titillium Web"/>
              <a:sym typeface="Titillium Web"/>
            </a:endParaRPr>
          </a:p>
          <a:p>
            <a:pPr indent="-285750" lvl="0" marL="457200" rtl="0" algn="l">
              <a:spcBef>
                <a:spcPts val="0"/>
              </a:spcBef>
              <a:spcAft>
                <a:spcPts val="0"/>
              </a:spcAft>
              <a:buClr>
                <a:srgbClr val="003B55"/>
              </a:buClr>
              <a:buSzPts val="900"/>
              <a:buFont typeface="Titillium Web"/>
              <a:buChar char="●"/>
            </a:pPr>
            <a:r>
              <a:rPr lang="en" sz="900">
                <a:solidFill>
                  <a:srgbClr val="003B55"/>
                </a:solidFill>
                <a:latin typeface="Titillium Web"/>
                <a:ea typeface="Titillium Web"/>
                <a:cs typeface="Titillium Web"/>
                <a:sym typeface="Titillium Web"/>
              </a:rPr>
              <a:t>Change line color, width and style.</a:t>
            </a:r>
            <a:endParaRPr sz="900">
              <a:solidFill>
                <a:srgbClr val="003B55"/>
              </a:solidFill>
              <a:latin typeface="Titillium Web"/>
              <a:ea typeface="Titillium Web"/>
              <a:cs typeface="Titillium Web"/>
              <a:sym typeface="Titillium Web"/>
            </a:endParaRPr>
          </a:p>
          <a:p>
            <a:pPr indent="0" lvl="0" marL="0" rtl="0" algn="l">
              <a:spcBef>
                <a:spcPts val="0"/>
              </a:spcBef>
              <a:spcAft>
                <a:spcPts val="0"/>
              </a:spcAft>
              <a:buNone/>
            </a:pPr>
            <a:r>
              <a:t/>
            </a:r>
            <a:endParaRPr sz="900">
              <a:solidFill>
                <a:srgbClr val="003B55"/>
              </a:solidFill>
              <a:latin typeface="Titillium Web"/>
              <a:ea typeface="Titillium Web"/>
              <a:cs typeface="Titillium Web"/>
              <a:sym typeface="Titillium Web"/>
            </a:endParaRPr>
          </a:p>
          <a:p>
            <a:pPr indent="0" lvl="0" marL="0" rtl="0" algn="l">
              <a:spcBef>
                <a:spcPts val="0"/>
              </a:spcBef>
              <a:spcAft>
                <a:spcPts val="0"/>
              </a:spcAft>
              <a:buNone/>
            </a:pPr>
            <a:r>
              <a:rPr lang="en" sz="900">
                <a:solidFill>
                  <a:srgbClr val="003B55"/>
                </a:solidFill>
                <a:latin typeface="Titillium Web"/>
                <a:ea typeface="Titillium Web"/>
                <a:cs typeface="Titillium Web"/>
                <a:sym typeface="Titillium Web"/>
              </a:rPr>
              <a:t>Isn’t that nice? :)</a:t>
            </a:r>
            <a:endParaRPr sz="900">
              <a:solidFill>
                <a:srgbClr val="003B55"/>
              </a:solidFill>
              <a:latin typeface="Titillium Web"/>
              <a:ea typeface="Titillium Web"/>
              <a:cs typeface="Titillium Web"/>
              <a:sym typeface="Titillium Web"/>
            </a:endParaRPr>
          </a:p>
          <a:p>
            <a:pPr indent="0" lvl="0" marL="0" rtl="0" algn="l">
              <a:spcBef>
                <a:spcPts val="0"/>
              </a:spcBef>
              <a:spcAft>
                <a:spcPts val="0"/>
              </a:spcAft>
              <a:buNone/>
            </a:pPr>
            <a:r>
              <a:t/>
            </a:r>
            <a:endParaRPr sz="900">
              <a:solidFill>
                <a:srgbClr val="003B55"/>
              </a:solidFill>
              <a:latin typeface="Titillium Web"/>
              <a:ea typeface="Titillium Web"/>
              <a:cs typeface="Titillium Web"/>
              <a:sym typeface="Titillium Web"/>
            </a:endParaRPr>
          </a:p>
          <a:p>
            <a:pPr indent="0" lvl="0" marL="0" rtl="0" algn="l">
              <a:spcBef>
                <a:spcPts val="0"/>
              </a:spcBef>
              <a:spcAft>
                <a:spcPts val="0"/>
              </a:spcAft>
              <a:buNone/>
            </a:pPr>
            <a:r>
              <a:rPr lang="en" sz="900">
                <a:solidFill>
                  <a:srgbClr val="003B55"/>
                </a:solidFill>
                <a:latin typeface="Titillium Web"/>
                <a:ea typeface="Titillium Web"/>
                <a:cs typeface="Titillium Web"/>
                <a:sym typeface="Titillium Web"/>
              </a:rPr>
              <a:t>Examples:</a:t>
            </a:r>
            <a:endParaRPr sz="900">
              <a:solidFill>
                <a:srgbClr val="003B55"/>
              </a:solidFill>
              <a:latin typeface="Titillium Web"/>
              <a:ea typeface="Titillium Web"/>
              <a:cs typeface="Titillium Web"/>
              <a:sym typeface="Titillium Web"/>
            </a:endParaRPr>
          </a:p>
          <a:p>
            <a:pPr indent="0" lvl="0" marL="0" rtl="0" algn="l">
              <a:spcBef>
                <a:spcPts val="0"/>
              </a:spcBef>
              <a:spcAft>
                <a:spcPts val="0"/>
              </a:spcAft>
              <a:buClr>
                <a:schemeClr val="dk1"/>
              </a:buClr>
              <a:buSzPts val="1100"/>
              <a:buFont typeface="Arial"/>
              <a:buNone/>
            </a:pPr>
            <a:r>
              <a:t/>
            </a:r>
            <a:endParaRPr sz="900">
              <a:solidFill>
                <a:srgbClr val="003B55"/>
              </a:solidFill>
              <a:latin typeface="Titillium Web"/>
              <a:ea typeface="Titillium Web"/>
              <a:cs typeface="Titillium Web"/>
              <a:sym typeface="Titillium Web"/>
            </a:endParaRPr>
          </a:p>
          <a:p>
            <a:pPr indent="0" lvl="0" marL="0" rtl="0" algn="l">
              <a:spcBef>
                <a:spcPts val="0"/>
              </a:spcBef>
              <a:spcAft>
                <a:spcPts val="0"/>
              </a:spcAft>
              <a:buNone/>
            </a:pPr>
            <a:r>
              <a:t/>
            </a:r>
            <a:endParaRPr sz="900">
              <a:solidFill>
                <a:srgbClr val="003B55"/>
              </a:solidFill>
              <a:latin typeface="Titillium Web"/>
              <a:ea typeface="Titillium Web"/>
              <a:cs typeface="Titillium Web"/>
              <a:sym typeface="Titillium Web"/>
            </a:endParaRPr>
          </a:p>
        </p:txBody>
      </p:sp>
      <p:sp>
        <p:nvSpPr>
          <p:cNvPr id="4900" name="Google Shape;4900;p77"/>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4" name="Shape 4904"/>
        <p:cNvGrpSpPr/>
        <p:nvPr/>
      </p:nvGrpSpPr>
      <p:grpSpPr>
        <a:xfrm>
          <a:off x="0" y="0"/>
          <a:ext cx="0" cy="0"/>
          <a:chOff x="0" y="0"/>
          <a:chExt cx="0" cy="0"/>
        </a:xfrm>
      </p:grpSpPr>
      <p:grpSp>
        <p:nvGrpSpPr>
          <p:cNvPr id="4905" name="Google Shape;4905;p78"/>
          <p:cNvGrpSpPr/>
          <p:nvPr/>
        </p:nvGrpSpPr>
        <p:grpSpPr>
          <a:xfrm>
            <a:off x="2906488" y="1473927"/>
            <a:ext cx="445718" cy="445753"/>
            <a:chOff x="3706812" y="1035050"/>
            <a:chExt cx="4792662" cy="4787899"/>
          </a:xfrm>
        </p:grpSpPr>
        <p:sp>
          <p:nvSpPr>
            <p:cNvPr id="4906" name="Google Shape;4906;p78"/>
            <p:cNvSpPr/>
            <p:nvPr/>
          </p:nvSpPr>
          <p:spPr>
            <a:xfrm>
              <a:off x="5913437" y="4054475"/>
              <a:ext cx="2273299" cy="1746250"/>
            </a:xfrm>
            <a:custGeom>
              <a:rect b="b" l="l" r="r" t="t"/>
              <a:pathLst>
                <a:path extrusionOk="0" h="397" w="517">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07" name="Google Shape;4907;p78"/>
            <p:cNvSpPr/>
            <p:nvPr/>
          </p:nvSpPr>
          <p:spPr>
            <a:xfrm>
              <a:off x="4137025" y="4141787"/>
              <a:ext cx="2019301" cy="1681162"/>
            </a:xfrm>
            <a:custGeom>
              <a:rect b="b" l="l" r="r" t="t"/>
              <a:pathLst>
                <a:path extrusionOk="0" h="382" w="459">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08" name="Google Shape;4908;p78"/>
            <p:cNvSpPr/>
            <p:nvPr/>
          </p:nvSpPr>
          <p:spPr>
            <a:xfrm>
              <a:off x="4014787" y="1057275"/>
              <a:ext cx="2276475" cy="1747837"/>
            </a:xfrm>
            <a:custGeom>
              <a:rect b="b" l="l" r="r" t="t"/>
              <a:pathLst>
                <a:path extrusionOk="0" h="397" w="518">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09" name="Google Shape;4909;p78"/>
            <p:cNvSpPr/>
            <p:nvPr/>
          </p:nvSpPr>
          <p:spPr>
            <a:xfrm>
              <a:off x="3706812" y="2355850"/>
              <a:ext cx="1323975" cy="2309812"/>
            </a:xfrm>
            <a:custGeom>
              <a:rect b="b" l="l" r="r" t="t"/>
              <a:pathLst>
                <a:path extrusionOk="0" h="525" w="301">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10" name="Google Shape;4910;p78"/>
            <p:cNvSpPr/>
            <p:nvPr/>
          </p:nvSpPr>
          <p:spPr>
            <a:xfrm>
              <a:off x="7170737" y="2192337"/>
              <a:ext cx="1328737" cy="2314575"/>
            </a:xfrm>
            <a:custGeom>
              <a:rect b="b" l="l" r="r" t="t"/>
              <a:pathLst>
                <a:path extrusionOk="0" h="526" w="302">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11" name="Google Shape;4911;p78"/>
            <p:cNvSpPr/>
            <p:nvPr/>
          </p:nvSpPr>
          <p:spPr>
            <a:xfrm>
              <a:off x="6045200" y="1035050"/>
              <a:ext cx="2019301" cy="1685925"/>
            </a:xfrm>
            <a:custGeom>
              <a:rect b="b" l="l" r="r" t="t"/>
              <a:pathLst>
                <a:path extrusionOk="0" h="383" w="459">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12" name="Google Shape;4912;p78"/>
          <p:cNvGrpSpPr/>
          <p:nvPr/>
        </p:nvGrpSpPr>
        <p:grpSpPr>
          <a:xfrm>
            <a:off x="1626993" y="1473957"/>
            <a:ext cx="443331" cy="445437"/>
            <a:chOff x="1400175" y="1220787"/>
            <a:chExt cx="4473575" cy="4476750"/>
          </a:xfrm>
        </p:grpSpPr>
        <p:sp>
          <p:nvSpPr>
            <p:cNvPr id="4913" name="Google Shape;4913;p78"/>
            <p:cNvSpPr/>
            <p:nvPr/>
          </p:nvSpPr>
          <p:spPr>
            <a:xfrm>
              <a:off x="1400175" y="3135312"/>
              <a:ext cx="2132011" cy="2562226"/>
            </a:xfrm>
            <a:custGeom>
              <a:rect b="b" l="l" r="r" t="t"/>
              <a:pathLst>
                <a:path extrusionOk="0" h="574" w="478">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14" name="Google Shape;4914;p78"/>
            <p:cNvSpPr/>
            <p:nvPr/>
          </p:nvSpPr>
          <p:spPr>
            <a:xfrm>
              <a:off x="3314700" y="3563937"/>
              <a:ext cx="2559050" cy="2133600"/>
            </a:xfrm>
            <a:custGeom>
              <a:rect b="b" l="l" r="r" t="t"/>
              <a:pathLst>
                <a:path extrusionOk="0" h="478" w="574">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15" name="Google Shape;4915;p78"/>
            <p:cNvSpPr/>
            <p:nvPr/>
          </p:nvSpPr>
          <p:spPr>
            <a:xfrm>
              <a:off x="3741737" y="1223962"/>
              <a:ext cx="2132011" cy="2559050"/>
            </a:xfrm>
            <a:custGeom>
              <a:rect b="b" l="l" r="r" t="t"/>
              <a:pathLst>
                <a:path extrusionOk="0" h="573" w="478">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16" name="Google Shape;4916;p78"/>
            <p:cNvSpPr/>
            <p:nvPr/>
          </p:nvSpPr>
          <p:spPr>
            <a:xfrm>
              <a:off x="1400175" y="1220787"/>
              <a:ext cx="2560637" cy="2133600"/>
            </a:xfrm>
            <a:custGeom>
              <a:rect b="b" l="l" r="r" t="t"/>
              <a:pathLst>
                <a:path extrusionOk="0" h="478" w="574">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17" name="Google Shape;4917;p78"/>
          <p:cNvGrpSpPr/>
          <p:nvPr/>
        </p:nvGrpSpPr>
        <p:grpSpPr>
          <a:xfrm>
            <a:off x="985646" y="1473971"/>
            <a:ext cx="446045" cy="445465"/>
            <a:chOff x="1649412" y="927100"/>
            <a:chExt cx="5011737" cy="5016500"/>
          </a:xfrm>
        </p:grpSpPr>
        <p:sp>
          <p:nvSpPr>
            <p:cNvPr id="4918" name="Google Shape;4918;p78"/>
            <p:cNvSpPr/>
            <p:nvPr/>
          </p:nvSpPr>
          <p:spPr>
            <a:xfrm>
              <a:off x="2008187" y="4025900"/>
              <a:ext cx="4252913" cy="1917700"/>
            </a:xfrm>
            <a:custGeom>
              <a:rect b="b" l="l" r="r" t="t"/>
              <a:pathLst>
                <a:path extrusionOk="0" h="450" w="999">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19" name="Google Shape;4919;p78"/>
            <p:cNvSpPr/>
            <p:nvPr/>
          </p:nvSpPr>
          <p:spPr>
            <a:xfrm>
              <a:off x="4271962" y="931862"/>
              <a:ext cx="2389187" cy="3724276"/>
            </a:xfrm>
            <a:custGeom>
              <a:rect b="b" l="l" r="r" t="t"/>
              <a:pathLst>
                <a:path extrusionOk="0" h="874" w="561">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20" name="Google Shape;4920;p78"/>
            <p:cNvSpPr/>
            <p:nvPr/>
          </p:nvSpPr>
          <p:spPr>
            <a:xfrm>
              <a:off x="1649412" y="927100"/>
              <a:ext cx="2870200" cy="3652836"/>
            </a:xfrm>
            <a:custGeom>
              <a:rect b="b" l="l" r="r" t="t"/>
              <a:pathLst>
                <a:path extrusionOk="0" h="857" w="674">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21" name="Google Shape;4921;p78"/>
          <p:cNvGrpSpPr/>
          <p:nvPr/>
        </p:nvGrpSpPr>
        <p:grpSpPr>
          <a:xfrm>
            <a:off x="2265997" y="1474224"/>
            <a:ext cx="444870" cy="445286"/>
            <a:chOff x="1301750" y="920750"/>
            <a:chExt cx="5095875" cy="5100637"/>
          </a:xfrm>
        </p:grpSpPr>
        <p:sp>
          <p:nvSpPr>
            <p:cNvPr id="4922" name="Google Shape;4922;p78"/>
            <p:cNvSpPr/>
            <p:nvPr/>
          </p:nvSpPr>
          <p:spPr>
            <a:xfrm>
              <a:off x="1301750" y="2546350"/>
              <a:ext cx="1801812" cy="2917825"/>
            </a:xfrm>
            <a:custGeom>
              <a:rect b="b" l="l" r="r" t="t"/>
              <a:pathLst>
                <a:path extrusionOk="0" h="655" w="405">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23" name="Google Shape;4923;p78"/>
            <p:cNvSpPr/>
            <p:nvPr/>
          </p:nvSpPr>
          <p:spPr>
            <a:xfrm>
              <a:off x="2387600" y="4403725"/>
              <a:ext cx="2865436" cy="1617662"/>
            </a:xfrm>
            <a:custGeom>
              <a:rect b="b" l="l" r="r" t="t"/>
              <a:pathLst>
                <a:path extrusionOk="0" h="363" w="644">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24" name="Google Shape;4924;p78"/>
            <p:cNvSpPr/>
            <p:nvPr/>
          </p:nvSpPr>
          <p:spPr>
            <a:xfrm>
              <a:off x="4546600" y="2790825"/>
              <a:ext cx="1851025" cy="2717800"/>
            </a:xfrm>
            <a:custGeom>
              <a:rect b="b" l="l" r="r" t="t"/>
              <a:pathLst>
                <a:path extrusionOk="0" h="610" w="416">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25" name="Google Shape;4925;p78"/>
            <p:cNvSpPr/>
            <p:nvPr/>
          </p:nvSpPr>
          <p:spPr>
            <a:xfrm>
              <a:off x="3962400" y="925512"/>
              <a:ext cx="2297112" cy="2333625"/>
            </a:xfrm>
            <a:custGeom>
              <a:rect b="b" l="l" r="r" t="t"/>
              <a:pathLst>
                <a:path extrusionOk="0" h="524" w="516">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26" name="Google Shape;4926;p78"/>
            <p:cNvSpPr/>
            <p:nvPr/>
          </p:nvSpPr>
          <p:spPr>
            <a:xfrm>
              <a:off x="1466850" y="920750"/>
              <a:ext cx="2759074" cy="2097087"/>
            </a:xfrm>
            <a:custGeom>
              <a:rect b="b" l="l" r="r" t="t"/>
              <a:pathLst>
                <a:path extrusionOk="0" h="471" w="62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27" name="Google Shape;4927;p78"/>
          <p:cNvGrpSpPr/>
          <p:nvPr/>
        </p:nvGrpSpPr>
        <p:grpSpPr>
          <a:xfrm>
            <a:off x="4189170" y="1474133"/>
            <a:ext cx="445621" cy="445591"/>
            <a:chOff x="5732756" y="2682276"/>
            <a:chExt cx="719905" cy="719856"/>
          </a:xfrm>
        </p:grpSpPr>
        <p:sp>
          <p:nvSpPr>
            <p:cNvPr id="4928" name="Google Shape;4928;p78"/>
            <p:cNvSpPr/>
            <p:nvPr/>
          </p:nvSpPr>
          <p:spPr>
            <a:xfrm>
              <a:off x="5732756" y="2682276"/>
              <a:ext cx="400276" cy="538927"/>
            </a:xfrm>
            <a:custGeom>
              <a:rect b="b" l="l" r="r" t="t"/>
              <a:pathLst>
                <a:path extrusionOk="0" h="902" w="67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29" name="Google Shape;4929;p78"/>
            <p:cNvSpPr/>
            <p:nvPr/>
          </p:nvSpPr>
          <p:spPr>
            <a:xfrm>
              <a:off x="6094186" y="2682276"/>
              <a:ext cx="358476" cy="531209"/>
            </a:xfrm>
            <a:custGeom>
              <a:rect b="b" l="l" r="r" t="t"/>
              <a:pathLst>
                <a:path extrusionOk="0" h="889" w="60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30" name="Google Shape;4930;p78"/>
            <p:cNvSpPr/>
            <p:nvPr/>
          </p:nvSpPr>
          <p:spPr>
            <a:xfrm>
              <a:off x="5787732" y="3124950"/>
              <a:ext cx="616090" cy="277182"/>
            </a:xfrm>
            <a:custGeom>
              <a:rect b="b" l="l" r="r" t="t"/>
              <a:pathLst>
                <a:path extrusionOk="0" h="464" w="1031">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31" name="Google Shape;4931;p78"/>
          <p:cNvGrpSpPr/>
          <p:nvPr/>
        </p:nvGrpSpPr>
        <p:grpSpPr>
          <a:xfrm>
            <a:off x="4830487" y="1474127"/>
            <a:ext cx="445627" cy="445604"/>
            <a:chOff x="6768809" y="2682265"/>
            <a:chExt cx="719915" cy="719877"/>
          </a:xfrm>
        </p:grpSpPr>
        <p:sp>
          <p:nvSpPr>
            <p:cNvPr id="4932" name="Google Shape;4932;p78"/>
            <p:cNvSpPr/>
            <p:nvPr/>
          </p:nvSpPr>
          <p:spPr>
            <a:xfrm>
              <a:off x="6768809" y="2682954"/>
              <a:ext cx="400157" cy="358101"/>
            </a:xfrm>
            <a:custGeom>
              <a:rect b="b" l="l" r="r" t="t"/>
              <a:pathLst>
                <a:path extrusionOk="0" h="571" w="638">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33" name="Google Shape;4933;p78"/>
            <p:cNvSpPr/>
            <p:nvPr/>
          </p:nvSpPr>
          <p:spPr>
            <a:xfrm>
              <a:off x="6768809" y="3002032"/>
              <a:ext cx="358808" cy="400111"/>
            </a:xfrm>
            <a:custGeom>
              <a:rect b="b" l="l" r="r" t="t"/>
              <a:pathLst>
                <a:path extrusionOk="0" h="638" w="572">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34" name="Google Shape;4934;p78"/>
            <p:cNvSpPr/>
            <p:nvPr/>
          </p:nvSpPr>
          <p:spPr>
            <a:xfrm>
              <a:off x="7129915" y="2682265"/>
              <a:ext cx="358808" cy="400111"/>
            </a:xfrm>
            <a:custGeom>
              <a:rect b="b" l="l" r="r" t="t"/>
              <a:pathLst>
                <a:path extrusionOk="0" h="638" w="572">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35" name="Google Shape;4935;p78"/>
            <p:cNvSpPr/>
            <p:nvPr/>
          </p:nvSpPr>
          <p:spPr>
            <a:xfrm>
              <a:off x="7088567" y="3043581"/>
              <a:ext cx="400157" cy="358561"/>
            </a:xfrm>
            <a:custGeom>
              <a:rect b="b" l="l" r="r" t="t"/>
              <a:pathLst>
                <a:path extrusionOk="0" h="572" w="638">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36" name="Google Shape;4936;p78"/>
          <p:cNvGrpSpPr/>
          <p:nvPr/>
        </p:nvGrpSpPr>
        <p:grpSpPr>
          <a:xfrm>
            <a:off x="5471809" y="1474156"/>
            <a:ext cx="445753" cy="445545"/>
            <a:chOff x="7804870" y="2682313"/>
            <a:chExt cx="720118" cy="719782"/>
          </a:xfrm>
        </p:grpSpPr>
        <p:sp>
          <p:nvSpPr>
            <p:cNvPr id="4937" name="Google Shape;4937;p78"/>
            <p:cNvSpPr/>
            <p:nvPr/>
          </p:nvSpPr>
          <p:spPr>
            <a:xfrm>
              <a:off x="7804870" y="2922841"/>
              <a:ext cx="256443" cy="407568"/>
            </a:xfrm>
            <a:custGeom>
              <a:rect b="b" l="l" r="r" t="t"/>
              <a:pathLst>
                <a:path extrusionOk="0" h="598" w="376">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38" name="Google Shape;4938;p78"/>
            <p:cNvSpPr/>
            <p:nvPr/>
          </p:nvSpPr>
          <p:spPr>
            <a:xfrm>
              <a:off x="7823833" y="2682313"/>
              <a:ext cx="377215" cy="304549"/>
            </a:xfrm>
            <a:custGeom>
              <a:rect b="b" l="l" r="r" t="t"/>
              <a:pathLst>
                <a:path extrusionOk="0" h="447" w="553">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39" name="Google Shape;4939;p78"/>
            <p:cNvSpPr/>
            <p:nvPr/>
          </p:nvSpPr>
          <p:spPr>
            <a:xfrm>
              <a:off x="8277575" y="2932985"/>
              <a:ext cx="247414" cy="390661"/>
            </a:xfrm>
            <a:custGeom>
              <a:rect b="b" l="l" r="r" t="t"/>
              <a:pathLst>
                <a:path extrusionOk="0" h="573" w="363">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40" name="Google Shape;4940;p78"/>
            <p:cNvSpPr/>
            <p:nvPr/>
          </p:nvSpPr>
          <p:spPr>
            <a:xfrm>
              <a:off x="8166284" y="2682313"/>
              <a:ext cx="336357" cy="315595"/>
            </a:xfrm>
            <a:custGeom>
              <a:rect b="b" l="l" r="r" t="t"/>
              <a:pathLst>
                <a:path extrusionOk="0" h="463" w="493">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41" name="Google Shape;4941;p78"/>
            <p:cNvSpPr/>
            <p:nvPr/>
          </p:nvSpPr>
          <p:spPr>
            <a:xfrm>
              <a:off x="7965147" y="3183207"/>
              <a:ext cx="408594" cy="218887"/>
            </a:xfrm>
            <a:custGeom>
              <a:rect b="b" l="l" r="r" t="t"/>
              <a:pathLst>
                <a:path extrusionOk="0" h="321" w="599">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42" name="Google Shape;4942;p78"/>
          <p:cNvGrpSpPr/>
          <p:nvPr/>
        </p:nvGrpSpPr>
        <p:grpSpPr>
          <a:xfrm>
            <a:off x="6113257" y="1473925"/>
            <a:ext cx="446293" cy="446006"/>
            <a:chOff x="8841135" y="2681940"/>
            <a:chExt cx="720990" cy="720527"/>
          </a:xfrm>
        </p:grpSpPr>
        <p:sp>
          <p:nvSpPr>
            <p:cNvPr id="4943" name="Google Shape;4943;p78"/>
            <p:cNvSpPr/>
            <p:nvPr/>
          </p:nvSpPr>
          <p:spPr>
            <a:xfrm>
              <a:off x="8841135" y="2874744"/>
              <a:ext cx="210627" cy="348807"/>
            </a:xfrm>
            <a:custGeom>
              <a:rect b="b" l="l" r="r" t="t"/>
              <a:pathLst>
                <a:path extrusionOk="0" h="516" w="312">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44" name="Google Shape;4944;p78"/>
            <p:cNvSpPr/>
            <p:nvPr/>
          </p:nvSpPr>
          <p:spPr>
            <a:xfrm>
              <a:off x="8899694" y="3138374"/>
              <a:ext cx="304599" cy="264093"/>
            </a:xfrm>
            <a:custGeom>
              <a:rect b="b" l="l" r="r" t="t"/>
              <a:pathLst>
                <a:path extrusionOk="0" h="391" w="451">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45" name="Google Shape;4945;p78"/>
            <p:cNvSpPr/>
            <p:nvPr/>
          </p:nvSpPr>
          <p:spPr>
            <a:xfrm>
              <a:off x="8889742" y="2681940"/>
              <a:ext cx="344871" cy="273814"/>
            </a:xfrm>
            <a:custGeom>
              <a:rect b="b" l="l" r="r" t="t"/>
              <a:pathLst>
                <a:path extrusionOk="0" h="405" w="511">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46" name="Google Shape;4946;p78"/>
            <p:cNvSpPr/>
            <p:nvPr/>
          </p:nvSpPr>
          <p:spPr>
            <a:xfrm>
              <a:off x="9198969" y="2681940"/>
              <a:ext cx="304599" cy="264325"/>
            </a:xfrm>
            <a:custGeom>
              <a:rect b="b" l="l" r="r" t="t"/>
              <a:pathLst>
                <a:path extrusionOk="0" h="391" w="451">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47" name="Google Shape;4947;p78"/>
            <p:cNvSpPr/>
            <p:nvPr/>
          </p:nvSpPr>
          <p:spPr>
            <a:xfrm>
              <a:off x="9351499" y="2861088"/>
              <a:ext cx="210627" cy="348807"/>
            </a:xfrm>
            <a:custGeom>
              <a:rect b="b" l="l" r="r" t="t"/>
              <a:pathLst>
                <a:path extrusionOk="0" h="516" w="312">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48" name="Google Shape;4948;p78"/>
            <p:cNvSpPr/>
            <p:nvPr/>
          </p:nvSpPr>
          <p:spPr>
            <a:xfrm>
              <a:off x="9168648" y="3128885"/>
              <a:ext cx="344871" cy="273120"/>
            </a:xfrm>
            <a:custGeom>
              <a:rect b="b" l="l" r="r" t="t"/>
              <a:pathLst>
                <a:path extrusionOk="0" h="404" w="511">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49" name="Google Shape;4949;p78"/>
          <p:cNvGrpSpPr/>
          <p:nvPr/>
        </p:nvGrpSpPr>
        <p:grpSpPr>
          <a:xfrm>
            <a:off x="3547255" y="1473857"/>
            <a:ext cx="445260" cy="445260"/>
            <a:chOff x="4103687" y="1439862"/>
            <a:chExt cx="3986212" cy="3986211"/>
          </a:xfrm>
        </p:grpSpPr>
        <p:sp>
          <p:nvSpPr>
            <p:cNvPr id="4950" name="Google Shape;4950;p78"/>
            <p:cNvSpPr/>
            <p:nvPr/>
          </p:nvSpPr>
          <p:spPr>
            <a:xfrm>
              <a:off x="4103687" y="1439862"/>
              <a:ext cx="2254250" cy="3986211"/>
            </a:xfrm>
            <a:custGeom>
              <a:rect b="b" l="l" r="r" t="t"/>
              <a:pathLst>
                <a:path extrusionOk="0" h="887" w="502">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51" name="Google Shape;4951;p78"/>
            <p:cNvSpPr/>
            <p:nvPr/>
          </p:nvSpPr>
          <p:spPr>
            <a:xfrm>
              <a:off x="5837237" y="1439862"/>
              <a:ext cx="2252662" cy="3986211"/>
            </a:xfrm>
            <a:custGeom>
              <a:rect b="b" l="l" r="r" t="t"/>
              <a:pathLst>
                <a:path extrusionOk="0" h="887" w="502">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52" name="Google Shape;4952;p78"/>
          <p:cNvGrpSpPr/>
          <p:nvPr/>
        </p:nvGrpSpPr>
        <p:grpSpPr>
          <a:xfrm>
            <a:off x="6755245" y="1474161"/>
            <a:ext cx="445803" cy="445535"/>
            <a:chOff x="9878272" y="2682320"/>
            <a:chExt cx="720199" cy="719767"/>
          </a:xfrm>
        </p:grpSpPr>
        <p:sp>
          <p:nvSpPr>
            <p:cNvPr id="4953" name="Google Shape;4953;p78"/>
            <p:cNvSpPr/>
            <p:nvPr/>
          </p:nvSpPr>
          <p:spPr>
            <a:xfrm>
              <a:off x="10056560" y="2963533"/>
              <a:ext cx="541911" cy="438554"/>
            </a:xfrm>
            <a:custGeom>
              <a:rect b="b" l="l" r="r" t="t"/>
              <a:pathLst>
                <a:path extrusionOk="0" h="697" w="861">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54" name="Google Shape;4954;p78"/>
            <p:cNvSpPr/>
            <p:nvPr/>
          </p:nvSpPr>
          <p:spPr>
            <a:xfrm>
              <a:off x="9878272" y="2791266"/>
              <a:ext cx="459066" cy="594405"/>
            </a:xfrm>
            <a:custGeom>
              <a:rect b="b" l="l" r="r" t="t"/>
              <a:pathLst>
                <a:path extrusionOk="0" h="945" w="729">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55" name="Google Shape;4955;p78"/>
            <p:cNvSpPr/>
            <p:nvPr/>
          </p:nvSpPr>
          <p:spPr>
            <a:xfrm>
              <a:off x="9994853" y="2682320"/>
              <a:ext cx="583546" cy="500170"/>
            </a:xfrm>
            <a:custGeom>
              <a:rect b="b" l="l" r="r" t="t"/>
              <a:pathLst>
                <a:path extrusionOk="0" h="795" w="927">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56" name="Google Shape;4956;p78"/>
          <p:cNvGrpSpPr/>
          <p:nvPr/>
        </p:nvGrpSpPr>
        <p:grpSpPr>
          <a:xfrm>
            <a:off x="7396743" y="1474078"/>
            <a:ext cx="445700" cy="445701"/>
            <a:chOff x="10914618" y="2682187"/>
            <a:chExt cx="720033" cy="720033"/>
          </a:xfrm>
        </p:grpSpPr>
        <p:sp>
          <p:nvSpPr>
            <p:cNvPr id="4957" name="Google Shape;4957;p78"/>
            <p:cNvSpPr/>
            <p:nvPr/>
          </p:nvSpPr>
          <p:spPr>
            <a:xfrm>
              <a:off x="11401733" y="2955582"/>
              <a:ext cx="229448" cy="412406"/>
            </a:xfrm>
            <a:custGeom>
              <a:rect b="b" l="l" r="r" t="t"/>
              <a:pathLst>
                <a:path extrusionOk="0" h="602" w="335">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58" name="Google Shape;4958;p78"/>
            <p:cNvSpPr/>
            <p:nvPr/>
          </p:nvSpPr>
          <p:spPr>
            <a:xfrm>
              <a:off x="10914618" y="3012482"/>
              <a:ext cx="370771" cy="315723"/>
            </a:xfrm>
            <a:custGeom>
              <a:rect b="b" l="l" r="r" t="t"/>
              <a:pathLst>
                <a:path extrusionOk="0" h="461" w="542">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59" name="Google Shape;4959;p78"/>
            <p:cNvSpPr/>
            <p:nvPr/>
          </p:nvSpPr>
          <p:spPr>
            <a:xfrm>
              <a:off x="11136202" y="2682187"/>
              <a:ext cx="343016" cy="292593"/>
            </a:xfrm>
            <a:custGeom>
              <a:rect b="b" l="l" r="r" t="t"/>
              <a:pathLst>
                <a:path extrusionOk="0" h="427" w="501">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60" name="Google Shape;4960;p78"/>
            <p:cNvSpPr/>
            <p:nvPr/>
          </p:nvSpPr>
          <p:spPr>
            <a:xfrm>
              <a:off x="10917856" y="2716419"/>
              <a:ext cx="230142" cy="411712"/>
            </a:xfrm>
            <a:custGeom>
              <a:rect b="b" l="l" r="r" t="t"/>
              <a:pathLst>
                <a:path extrusionOk="0" h="601" w="336">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61" name="Google Shape;4961;p78"/>
            <p:cNvSpPr/>
            <p:nvPr/>
          </p:nvSpPr>
          <p:spPr>
            <a:xfrm>
              <a:off x="11069819" y="3108934"/>
              <a:ext cx="343016" cy="293287"/>
            </a:xfrm>
            <a:custGeom>
              <a:rect b="b" l="l" r="r" t="t"/>
              <a:pathLst>
                <a:path extrusionOk="0" h="428" w="501">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62" name="Google Shape;4962;p78"/>
            <p:cNvSpPr/>
            <p:nvPr/>
          </p:nvSpPr>
          <p:spPr>
            <a:xfrm>
              <a:off x="11263647" y="2756203"/>
              <a:ext cx="371003" cy="315723"/>
            </a:xfrm>
            <a:custGeom>
              <a:rect b="b" l="l" r="r" t="t"/>
              <a:pathLst>
                <a:path extrusionOk="0" h="461" w="542">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63" name="Google Shape;4963;p78"/>
          <p:cNvGrpSpPr/>
          <p:nvPr/>
        </p:nvGrpSpPr>
        <p:grpSpPr>
          <a:xfrm>
            <a:off x="1620264" y="766857"/>
            <a:ext cx="361521" cy="445816"/>
            <a:chOff x="1582665" y="1011072"/>
            <a:chExt cx="584040" cy="720220"/>
          </a:xfrm>
        </p:grpSpPr>
        <p:sp>
          <p:nvSpPr>
            <p:cNvPr id="4964" name="Google Shape;4964;p78"/>
            <p:cNvSpPr/>
            <p:nvPr/>
          </p:nvSpPr>
          <p:spPr>
            <a:xfrm>
              <a:off x="1638485" y="1571653"/>
              <a:ext cx="449564" cy="159640"/>
            </a:xfrm>
            <a:custGeom>
              <a:rect b="b" l="l" r="r" t="t"/>
              <a:pathLst>
                <a:path extrusionOk="0" h="273" w="767">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65" name="Google Shape;4965;p78"/>
            <p:cNvSpPr/>
            <p:nvPr/>
          </p:nvSpPr>
          <p:spPr>
            <a:xfrm>
              <a:off x="1590507" y="1435245"/>
              <a:ext cx="515072" cy="136407"/>
            </a:xfrm>
            <a:custGeom>
              <a:rect b="b" l="l" r="r" t="t"/>
              <a:pathLst>
                <a:path extrusionOk="0" h="233" w="879">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66" name="Google Shape;4966;p78"/>
            <p:cNvSpPr/>
            <p:nvPr/>
          </p:nvSpPr>
          <p:spPr>
            <a:xfrm>
              <a:off x="1582665" y="1299068"/>
              <a:ext cx="576890" cy="136177"/>
            </a:xfrm>
            <a:custGeom>
              <a:rect b="b" l="l" r="r" t="t"/>
              <a:pathLst>
                <a:path extrusionOk="0" h="233" w="984">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67" name="Google Shape;4967;p78"/>
            <p:cNvSpPr/>
            <p:nvPr/>
          </p:nvSpPr>
          <p:spPr>
            <a:xfrm>
              <a:off x="1665934" y="1011072"/>
              <a:ext cx="484393" cy="151589"/>
            </a:xfrm>
            <a:custGeom>
              <a:rect b="b" l="l" r="r" t="t"/>
              <a:pathLst>
                <a:path extrusionOk="0" h="259" w="826">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68" name="Google Shape;4968;p78"/>
            <p:cNvSpPr/>
            <p:nvPr/>
          </p:nvSpPr>
          <p:spPr>
            <a:xfrm>
              <a:off x="1639639" y="1162661"/>
              <a:ext cx="527066" cy="136407"/>
            </a:xfrm>
            <a:custGeom>
              <a:rect b="b" l="l" r="r" t="t"/>
              <a:pathLst>
                <a:path extrusionOk="0" h="233" w="899">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69" name="Google Shape;4969;p78"/>
          <p:cNvGrpSpPr/>
          <p:nvPr/>
        </p:nvGrpSpPr>
        <p:grpSpPr>
          <a:xfrm>
            <a:off x="2221648" y="766878"/>
            <a:ext cx="379481" cy="445796"/>
            <a:chOff x="2554206" y="1011105"/>
            <a:chExt cx="613055" cy="720187"/>
          </a:xfrm>
        </p:grpSpPr>
        <p:sp>
          <p:nvSpPr>
            <p:cNvPr id="4970" name="Google Shape;4970;p78"/>
            <p:cNvSpPr/>
            <p:nvPr/>
          </p:nvSpPr>
          <p:spPr>
            <a:xfrm flipH="1">
              <a:off x="2721847" y="1011105"/>
              <a:ext cx="445414" cy="388012"/>
            </a:xfrm>
            <a:custGeom>
              <a:rect b="b" l="l" r="r" t="t"/>
              <a:pathLst>
                <a:path extrusionOk="0" h="771" w="885">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71" name="Google Shape;4971;p78"/>
            <p:cNvSpPr/>
            <p:nvPr/>
          </p:nvSpPr>
          <p:spPr>
            <a:xfrm flipH="1">
              <a:off x="2554206" y="1072424"/>
              <a:ext cx="329184" cy="568718"/>
            </a:xfrm>
            <a:custGeom>
              <a:rect b="b" l="l" r="r" t="t"/>
              <a:pathLst>
                <a:path extrusionOk="0" h="1130" w="654">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72" name="Google Shape;4972;p78"/>
            <p:cNvSpPr/>
            <p:nvPr/>
          </p:nvSpPr>
          <p:spPr>
            <a:xfrm flipH="1">
              <a:off x="2750903" y="1372925"/>
              <a:ext cx="354381" cy="358367"/>
            </a:xfrm>
            <a:custGeom>
              <a:rect b="b" l="l" r="r" t="t"/>
              <a:pathLst>
                <a:path extrusionOk="0" h="712" w="704">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73" name="Google Shape;4973;p78"/>
          <p:cNvGrpSpPr/>
          <p:nvPr/>
        </p:nvGrpSpPr>
        <p:grpSpPr>
          <a:xfrm>
            <a:off x="6769823" y="721218"/>
            <a:ext cx="460705" cy="491455"/>
            <a:chOff x="9901824" y="937343"/>
            <a:chExt cx="744273" cy="793950"/>
          </a:xfrm>
        </p:grpSpPr>
        <p:grpSp>
          <p:nvGrpSpPr>
            <p:cNvPr id="4974" name="Google Shape;4974;p78"/>
            <p:cNvGrpSpPr/>
            <p:nvPr/>
          </p:nvGrpSpPr>
          <p:grpSpPr>
            <a:xfrm>
              <a:off x="9901824" y="937343"/>
              <a:ext cx="744273" cy="793950"/>
              <a:chOff x="9901824" y="937343"/>
              <a:chExt cx="744273" cy="793950"/>
            </a:xfrm>
          </p:grpSpPr>
          <p:sp>
            <p:nvSpPr>
              <p:cNvPr id="4975" name="Google Shape;4975;p78"/>
              <p:cNvSpPr/>
              <p:nvPr/>
            </p:nvSpPr>
            <p:spPr>
              <a:xfrm>
                <a:off x="10463799" y="1043794"/>
                <a:ext cx="76068" cy="75403"/>
              </a:xfrm>
              <a:custGeom>
                <a:rect b="b" l="l" r="r" t="t"/>
                <a:pathLst>
                  <a:path extrusionOk="0" h="132" w="133">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76" name="Google Shape;4976;p78"/>
              <p:cNvSpPr/>
              <p:nvPr/>
            </p:nvSpPr>
            <p:spPr>
              <a:xfrm>
                <a:off x="10546077" y="1303491"/>
                <a:ext cx="100020" cy="11976"/>
              </a:xfrm>
              <a:custGeom>
                <a:rect b="b" l="l" r="r" t="t"/>
                <a:pathLst>
                  <a:path extrusionOk="0" h="21" w="175">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77" name="Google Shape;4977;p78"/>
              <p:cNvSpPr/>
              <p:nvPr/>
            </p:nvSpPr>
            <p:spPr>
              <a:xfrm>
                <a:off x="10463799" y="1499539"/>
                <a:ext cx="76068" cy="75625"/>
              </a:xfrm>
              <a:custGeom>
                <a:rect b="b" l="l" r="r" t="t"/>
                <a:pathLst>
                  <a:path extrusionOk="0" h="132" w="133">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78" name="Google Shape;4978;p78"/>
              <p:cNvSpPr/>
              <p:nvPr/>
            </p:nvSpPr>
            <p:spPr>
              <a:xfrm>
                <a:off x="10008275" y="1500204"/>
                <a:ext cx="76068" cy="74960"/>
              </a:xfrm>
              <a:custGeom>
                <a:rect b="b" l="l" r="r" t="t"/>
                <a:pathLst>
                  <a:path extrusionOk="0" h="131" w="133">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79" name="Google Shape;4979;p78"/>
              <p:cNvSpPr/>
              <p:nvPr/>
            </p:nvSpPr>
            <p:spPr>
              <a:xfrm>
                <a:off x="9901824" y="1303934"/>
                <a:ext cx="100020" cy="11976"/>
              </a:xfrm>
              <a:custGeom>
                <a:rect b="b" l="l" r="r" t="t"/>
                <a:pathLst>
                  <a:path extrusionOk="0" h="21" w="175">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80" name="Google Shape;4980;p78"/>
              <p:cNvSpPr/>
              <p:nvPr/>
            </p:nvSpPr>
            <p:spPr>
              <a:xfrm>
                <a:off x="10008275" y="1044237"/>
                <a:ext cx="75403" cy="74960"/>
              </a:xfrm>
              <a:custGeom>
                <a:rect b="b" l="l" r="r" t="t"/>
                <a:pathLst>
                  <a:path extrusionOk="0" h="131" w="132">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81" name="Google Shape;4981;p78"/>
              <p:cNvSpPr/>
              <p:nvPr/>
            </p:nvSpPr>
            <p:spPr>
              <a:xfrm>
                <a:off x="10267751" y="937343"/>
                <a:ext cx="11976" cy="100020"/>
              </a:xfrm>
              <a:custGeom>
                <a:rect b="b" l="l" r="r" t="t"/>
                <a:pathLst>
                  <a:path extrusionOk="0" h="175" w="21">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82" name="Google Shape;4982;p78"/>
              <p:cNvSpPr/>
              <p:nvPr/>
            </p:nvSpPr>
            <p:spPr>
              <a:xfrm>
                <a:off x="10183698" y="1629498"/>
                <a:ext cx="180080" cy="25726"/>
              </a:xfrm>
              <a:custGeom>
                <a:rect b="b" l="l" r="r" t="t"/>
                <a:pathLst>
                  <a:path extrusionOk="0" h="45" w="315">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83" name="Google Shape;4983;p78"/>
              <p:cNvSpPr/>
              <p:nvPr/>
            </p:nvSpPr>
            <p:spPr>
              <a:xfrm>
                <a:off x="10188356" y="1667865"/>
                <a:ext cx="170766" cy="25726"/>
              </a:xfrm>
              <a:custGeom>
                <a:rect b="b" l="l" r="r" t="t"/>
                <a:pathLst>
                  <a:path extrusionOk="0" h="45" w="299">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84" name="Google Shape;4984;p78"/>
              <p:cNvSpPr/>
              <p:nvPr/>
            </p:nvSpPr>
            <p:spPr>
              <a:xfrm>
                <a:off x="10212751" y="1705567"/>
                <a:ext cx="122419" cy="25726"/>
              </a:xfrm>
              <a:custGeom>
                <a:rect b="b" l="l" r="r" t="t"/>
                <a:pathLst>
                  <a:path extrusionOk="0" h="45" w="214">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sp>
          <p:nvSpPr>
            <p:cNvPr id="4985" name="Google Shape;4985;p78"/>
            <p:cNvSpPr/>
            <p:nvPr/>
          </p:nvSpPr>
          <p:spPr>
            <a:xfrm>
              <a:off x="10047751" y="1220548"/>
              <a:ext cx="217117" cy="205362"/>
            </a:xfrm>
            <a:custGeom>
              <a:rect b="b" l="l" r="r" t="t"/>
              <a:pathLst>
                <a:path extrusionOk="0" h="359" w="38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86" name="Google Shape;4986;p78"/>
            <p:cNvSpPr/>
            <p:nvPr/>
          </p:nvSpPr>
          <p:spPr>
            <a:xfrm>
              <a:off x="10063053" y="1080830"/>
              <a:ext cx="205806" cy="250604"/>
            </a:xfrm>
            <a:custGeom>
              <a:rect b="b" l="l" r="r" t="t"/>
              <a:pathLst>
                <a:path extrusionOk="0" h="438" w="36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87" name="Google Shape;4987;p78"/>
            <p:cNvSpPr/>
            <p:nvPr/>
          </p:nvSpPr>
          <p:spPr>
            <a:xfrm>
              <a:off x="10276400" y="1080830"/>
              <a:ext cx="208024" cy="250604"/>
            </a:xfrm>
            <a:custGeom>
              <a:rect b="b" l="l" r="r" t="t"/>
              <a:pathLst>
                <a:path extrusionOk="0" h="438" w="364">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88" name="Google Shape;4988;p78"/>
            <p:cNvSpPr/>
            <p:nvPr/>
          </p:nvSpPr>
          <p:spPr>
            <a:xfrm>
              <a:off x="10280392" y="1218773"/>
              <a:ext cx="219334" cy="208689"/>
            </a:xfrm>
            <a:custGeom>
              <a:rect b="b" l="l" r="r" t="t"/>
              <a:pathLst>
                <a:path extrusionOk="0" h="365" w="384">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89" name="Google Shape;4989;p78"/>
            <p:cNvSpPr/>
            <p:nvPr/>
          </p:nvSpPr>
          <p:spPr>
            <a:xfrm>
              <a:off x="10116279" y="1345184"/>
              <a:ext cx="152580" cy="267681"/>
            </a:xfrm>
            <a:custGeom>
              <a:rect b="b" l="l" r="r" t="t"/>
              <a:pathLst>
                <a:path extrusionOk="0" h="468" w="267">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90" name="Google Shape;4990;p78"/>
            <p:cNvSpPr/>
            <p:nvPr/>
          </p:nvSpPr>
          <p:spPr>
            <a:xfrm>
              <a:off x="10276400" y="1345184"/>
              <a:ext cx="154798" cy="267681"/>
            </a:xfrm>
            <a:custGeom>
              <a:rect b="b" l="l" r="r" t="t"/>
              <a:pathLst>
                <a:path extrusionOk="0" h="468" w="271">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91" name="Google Shape;4991;p78"/>
          <p:cNvGrpSpPr/>
          <p:nvPr/>
        </p:nvGrpSpPr>
        <p:grpSpPr>
          <a:xfrm>
            <a:off x="2840992" y="767044"/>
            <a:ext cx="369868" cy="445629"/>
            <a:chOff x="3554761" y="1011374"/>
            <a:chExt cx="597525" cy="719918"/>
          </a:xfrm>
        </p:grpSpPr>
        <p:sp>
          <p:nvSpPr>
            <p:cNvPr id="4992" name="Google Shape;4992;p78"/>
            <p:cNvSpPr/>
            <p:nvPr/>
          </p:nvSpPr>
          <p:spPr>
            <a:xfrm>
              <a:off x="3615879" y="1376596"/>
              <a:ext cx="441685" cy="354696"/>
            </a:xfrm>
            <a:custGeom>
              <a:rect b="b" l="l" r="r" t="t"/>
              <a:pathLst>
                <a:path extrusionOk="0" h="638" w="797">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93" name="Google Shape;4993;p78"/>
            <p:cNvSpPr/>
            <p:nvPr/>
          </p:nvSpPr>
          <p:spPr>
            <a:xfrm>
              <a:off x="3554761" y="1164199"/>
              <a:ext cx="288366" cy="430478"/>
            </a:xfrm>
            <a:custGeom>
              <a:rect b="b" l="l" r="r" t="t"/>
              <a:pathLst>
                <a:path extrusionOk="0" h="774" w="52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94" name="Google Shape;4994;p78"/>
            <p:cNvSpPr/>
            <p:nvPr/>
          </p:nvSpPr>
          <p:spPr>
            <a:xfrm>
              <a:off x="3860350" y="1126940"/>
              <a:ext cx="291937" cy="427110"/>
            </a:xfrm>
            <a:custGeom>
              <a:rect b="b" l="l" r="r" t="t"/>
              <a:pathLst>
                <a:path extrusionOk="0" h="768" w="527">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95" name="Google Shape;4995;p78"/>
            <p:cNvSpPr/>
            <p:nvPr/>
          </p:nvSpPr>
          <p:spPr>
            <a:xfrm>
              <a:off x="3644023" y="1011374"/>
              <a:ext cx="449665" cy="347961"/>
            </a:xfrm>
            <a:custGeom>
              <a:rect b="b" l="l" r="r" t="t"/>
              <a:pathLst>
                <a:path extrusionOk="0" h="626" w="811">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4996" name="Google Shape;4996;p78"/>
          <p:cNvGrpSpPr/>
          <p:nvPr/>
        </p:nvGrpSpPr>
        <p:grpSpPr>
          <a:xfrm>
            <a:off x="3450722" y="766832"/>
            <a:ext cx="370755" cy="445841"/>
            <a:chOff x="4539787" y="1011032"/>
            <a:chExt cx="598958" cy="720261"/>
          </a:xfrm>
        </p:grpSpPr>
        <p:sp>
          <p:nvSpPr>
            <p:cNvPr id="4997" name="Google Shape;4997;p78"/>
            <p:cNvSpPr/>
            <p:nvPr/>
          </p:nvSpPr>
          <p:spPr>
            <a:xfrm>
              <a:off x="4849480" y="1011032"/>
              <a:ext cx="289264" cy="340491"/>
            </a:xfrm>
            <a:custGeom>
              <a:rect b="b" l="l" r="r" t="t"/>
              <a:pathLst>
                <a:path extrusionOk="0" h="610" w="518">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98" name="Google Shape;4998;p78"/>
            <p:cNvSpPr/>
            <p:nvPr/>
          </p:nvSpPr>
          <p:spPr>
            <a:xfrm>
              <a:off x="4599335" y="1012768"/>
              <a:ext cx="277094" cy="339188"/>
            </a:xfrm>
            <a:custGeom>
              <a:rect b="b" l="l" r="r" t="t"/>
              <a:pathLst>
                <a:path extrusionOk="0" h="608" w="496">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4999" name="Google Shape;4999;p78"/>
            <p:cNvSpPr/>
            <p:nvPr/>
          </p:nvSpPr>
          <p:spPr>
            <a:xfrm>
              <a:off x="4539787" y="1276220"/>
              <a:ext cx="295350" cy="349606"/>
            </a:xfrm>
            <a:custGeom>
              <a:rect b="b" l="l" r="r" t="t"/>
              <a:pathLst>
                <a:path extrusionOk="0" h="627" w="529">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00" name="Google Shape;5000;p78"/>
            <p:cNvSpPr/>
            <p:nvPr/>
          </p:nvSpPr>
          <p:spPr>
            <a:xfrm>
              <a:off x="4854479" y="1272314"/>
              <a:ext cx="277529" cy="353078"/>
            </a:xfrm>
            <a:custGeom>
              <a:rect b="b" l="l" r="r" t="t"/>
              <a:pathLst>
                <a:path extrusionOk="0" h="633" w="497">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01" name="Google Shape;5001;p78"/>
            <p:cNvSpPr/>
            <p:nvPr/>
          </p:nvSpPr>
          <p:spPr>
            <a:xfrm>
              <a:off x="4661491" y="1370403"/>
              <a:ext cx="388584" cy="360890"/>
            </a:xfrm>
            <a:custGeom>
              <a:rect b="b" l="l" r="r" t="t"/>
              <a:pathLst>
                <a:path extrusionOk="0" h="647" w="696">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002" name="Google Shape;5002;p78"/>
          <p:cNvGrpSpPr/>
          <p:nvPr/>
        </p:nvGrpSpPr>
        <p:grpSpPr>
          <a:xfrm>
            <a:off x="4061340" y="766940"/>
            <a:ext cx="366917" cy="445733"/>
            <a:chOff x="5526246" y="1011207"/>
            <a:chExt cx="592758" cy="720086"/>
          </a:xfrm>
        </p:grpSpPr>
        <p:sp>
          <p:nvSpPr>
            <p:cNvPr id="5003" name="Google Shape;5003;p78"/>
            <p:cNvSpPr/>
            <p:nvPr/>
          </p:nvSpPr>
          <p:spPr>
            <a:xfrm>
              <a:off x="5632379" y="1011207"/>
              <a:ext cx="311420" cy="340347"/>
            </a:xfrm>
            <a:custGeom>
              <a:rect b="b" l="l" r="r" t="t"/>
              <a:pathLst>
                <a:path extrusionOk="0" h="567" w="518">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04" name="Google Shape;5004;p78"/>
            <p:cNvSpPr/>
            <p:nvPr/>
          </p:nvSpPr>
          <p:spPr>
            <a:xfrm>
              <a:off x="5835019" y="1041711"/>
              <a:ext cx="283984" cy="330260"/>
            </a:xfrm>
            <a:custGeom>
              <a:rect b="b" l="l" r="r" t="t"/>
              <a:pathLst>
                <a:path extrusionOk="0" h="550" w="473">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05" name="Google Shape;5005;p78"/>
            <p:cNvSpPr/>
            <p:nvPr/>
          </p:nvSpPr>
          <p:spPr>
            <a:xfrm>
              <a:off x="5837907" y="1326815"/>
              <a:ext cx="260158" cy="268291"/>
            </a:xfrm>
            <a:custGeom>
              <a:rect b="b" l="l" r="r" t="t"/>
              <a:pathLst>
                <a:path extrusionOk="0" h="447" w="433">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06" name="Google Shape;5006;p78"/>
            <p:cNvSpPr/>
            <p:nvPr/>
          </p:nvSpPr>
          <p:spPr>
            <a:xfrm>
              <a:off x="5725035" y="1379176"/>
              <a:ext cx="304441" cy="352116"/>
            </a:xfrm>
            <a:custGeom>
              <a:rect b="b" l="l" r="r" t="t"/>
              <a:pathLst>
                <a:path extrusionOk="0" h="587" w="507">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07" name="Google Shape;5007;p78"/>
            <p:cNvSpPr/>
            <p:nvPr/>
          </p:nvSpPr>
          <p:spPr>
            <a:xfrm>
              <a:off x="5526246" y="1358760"/>
              <a:ext cx="289521" cy="285105"/>
            </a:xfrm>
            <a:custGeom>
              <a:rect b="b" l="l" r="r" t="t"/>
              <a:pathLst>
                <a:path extrusionOk="0" h="475" w="482">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08" name="Google Shape;5008;p78"/>
            <p:cNvSpPr/>
            <p:nvPr/>
          </p:nvSpPr>
          <p:spPr>
            <a:xfrm>
              <a:off x="5530337" y="1130580"/>
              <a:ext cx="282300" cy="276217"/>
            </a:xfrm>
            <a:custGeom>
              <a:rect b="b" l="l" r="r" t="t"/>
              <a:pathLst>
                <a:path extrusionOk="0" h="460" w="47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009" name="Google Shape;5009;p78"/>
          <p:cNvGrpSpPr/>
          <p:nvPr/>
        </p:nvGrpSpPr>
        <p:grpSpPr>
          <a:xfrm>
            <a:off x="1016108" y="766934"/>
            <a:ext cx="364294" cy="445740"/>
            <a:chOff x="606645" y="1011196"/>
            <a:chExt cx="588520" cy="720096"/>
          </a:xfrm>
        </p:grpSpPr>
        <p:sp>
          <p:nvSpPr>
            <p:cNvPr id="5010" name="Google Shape;5010;p78"/>
            <p:cNvSpPr/>
            <p:nvPr/>
          </p:nvSpPr>
          <p:spPr>
            <a:xfrm>
              <a:off x="659316" y="1517469"/>
              <a:ext cx="456722" cy="213824"/>
            </a:xfrm>
            <a:custGeom>
              <a:rect b="b" l="l" r="r" t="t"/>
              <a:pathLst>
                <a:path extrusionOk="0" h="358" w="763">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11" name="Google Shape;5011;p78"/>
            <p:cNvSpPr/>
            <p:nvPr/>
          </p:nvSpPr>
          <p:spPr>
            <a:xfrm>
              <a:off x="606645" y="1354464"/>
              <a:ext cx="561583" cy="154615"/>
            </a:xfrm>
            <a:custGeom>
              <a:rect b="b" l="l" r="r" t="t"/>
              <a:pathLst>
                <a:path extrusionOk="0" h="259" w="938">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12" name="Google Shape;5012;p78"/>
            <p:cNvSpPr/>
            <p:nvPr/>
          </p:nvSpPr>
          <p:spPr>
            <a:xfrm>
              <a:off x="661721" y="1191460"/>
              <a:ext cx="533444" cy="154135"/>
            </a:xfrm>
            <a:custGeom>
              <a:rect b="b" l="l" r="r" t="t"/>
              <a:pathLst>
                <a:path extrusionOk="0" h="258" w="891">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13" name="Google Shape;5013;p78"/>
            <p:cNvSpPr/>
            <p:nvPr/>
          </p:nvSpPr>
          <p:spPr>
            <a:xfrm>
              <a:off x="683367" y="1011196"/>
              <a:ext cx="497368" cy="171394"/>
            </a:xfrm>
            <a:custGeom>
              <a:rect b="b" l="l" r="r" t="t"/>
              <a:pathLst>
                <a:path extrusionOk="0" h="287" w="831">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014" name="Google Shape;5014;p78"/>
          <p:cNvGrpSpPr/>
          <p:nvPr/>
        </p:nvGrpSpPr>
        <p:grpSpPr>
          <a:xfrm>
            <a:off x="7470391" y="766911"/>
            <a:ext cx="298405" cy="445762"/>
            <a:chOff x="11033597" y="1011159"/>
            <a:chExt cx="482075" cy="720133"/>
          </a:xfrm>
        </p:grpSpPr>
        <p:sp>
          <p:nvSpPr>
            <p:cNvPr id="5015" name="Google Shape;5015;p78"/>
            <p:cNvSpPr/>
            <p:nvPr/>
          </p:nvSpPr>
          <p:spPr>
            <a:xfrm>
              <a:off x="11033597" y="1414369"/>
              <a:ext cx="482075" cy="151349"/>
            </a:xfrm>
            <a:custGeom>
              <a:rect b="b" l="l" r="r" t="t"/>
              <a:pathLst>
                <a:path extrusionOk="0" h="227" w="724">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016" name="Google Shape;5016;p78"/>
            <p:cNvSpPr/>
            <p:nvPr/>
          </p:nvSpPr>
          <p:spPr>
            <a:xfrm>
              <a:off x="11142821" y="1011159"/>
              <a:ext cx="263627" cy="229006"/>
            </a:xfrm>
            <a:custGeom>
              <a:rect b="b" l="l" r="r" t="t"/>
              <a:pathLst>
                <a:path extrusionOk="0" h="343" w="396">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017" name="Google Shape;5017;p78"/>
            <p:cNvSpPr/>
            <p:nvPr/>
          </p:nvSpPr>
          <p:spPr>
            <a:xfrm>
              <a:off x="11052228" y="1576445"/>
              <a:ext cx="444813" cy="154847"/>
            </a:xfrm>
            <a:custGeom>
              <a:rect b="b" l="l" r="r" t="t"/>
              <a:pathLst>
                <a:path extrusionOk="0" h="232" w="668">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018" name="Google Shape;5018;p78"/>
            <p:cNvSpPr/>
            <p:nvPr/>
          </p:nvSpPr>
          <p:spPr>
            <a:xfrm>
              <a:off x="11051762" y="1251592"/>
              <a:ext cx="446676" cy="151349"/>
            </a:xfrm>
            <a:custGeom>
              <a:rect b="b" l="l" r="r" t="t"/>
              <a:pathLst>
                <a:path extrusionOk="0" h="227" w="671">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grpSp>
      <p:grpSp>
        <p:nvGrpSpPr>
          <p:cNvPr id="5019" name="Google Shape;5019;p78"/>
          <p:cNvGrpSpPr/>
          <p:nvPr/>
        </p:nvGrpSpPr>
        <p:grpSpPr>
          <a:xfrm>
            <a:off x="6069256" y="721218"/>
            <a:ext cx="460705" cy="491455"/>
            <a:chOff x="8770051" y="937343"/>
            <a:chExt cx="744273" cy="793950"/>
          </a:xfrm>
        </p:grpSpPr>
        <p:sp>
          <p:nvSpPr>
            <p:cNvPr id="5020" name="Google Shape;5020;p78"/>
            <p:cNvSpPr/>
            <p:nvPr/>
          </p:nvSpPr>
          <p:spPr>
            <a:xfrm>
              <a:off x="8968558" y="1402926"/>
              <a:ext cx="348361" cy="98539"/>
            </a:xfrm>
            <a:custGeom>
              <a:rect b="b" l="l" r="r" t="t"/>
              <a:pathLst>
                <a:path extrusionOk="0" h="492696" w="1741804">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021" name="Google Shape;5021;p78"/>
            <p:cNvSpPr/>
            <p:nvPr/>
          </p:nvSpPr>
          <p:spPr>
            <a:xfrm>
              <a:off x="8960465" y="1079360"/>
              <a:ext cx="362496" cy="102351"/>
            </a:xfrm>
            <a:custGeom>
              <a:rect b="b" l="l" r="r" t="t"/>
              <a:pathLst>
                <a:path extrusionOk="0" h="511754" w="181248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022" name="Google Shape;5022;p78"/>
            <p:cNvSpPr/>
            <p:nvPr/>
          </p:nvSpPr>
          <p:spPr>
            <a:xfrm>
              <a:off x="8930121" y="1189758"/>
              <a:ext cx="422643" cy="98539"/>
            </a:xfrm>
            <a:custGeom>
              <a:rect b="b" l="l" r="r" t="t"/>
              <a:pathLst>
                <a:path extrusionOk="0" h="492696" w="2113216">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023" name="Google Shape;5023;p78"/>
            <p:cNvSpPr/>
            <p:nvPr/>
          </p:nvSpPr>
          <p:spPr>
            <a:xfrm>
              <a:off x="8930847" y="1296342"/>
              <a:ext cx="421894" cy="98539"/>
            </a:xfrm>
            <a:custGeom>
              <a:rect b="b" l="l" r="r" t="t"/>
              <a:pathLst>
                <a:path extrusionOk="0" h="492696" w="2109469">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024" name="Google Shape;5024;p78"/>
            <p:cNvSpPr/>
            <p:nvPr/>
          </p:nvSpPr>
          <p:spPr>
            <a:xfrm>
              <a:off x="9031006" y="1509510"/>
              <a:ext cx="223837" cy="102349"/>
            </a:xfrm>
            <a:custGeom>
              <a:rect b="b" l="l" r="r" t="t"/>
              <a:pathLst>
                <a:path extrusionOk="0" h="511746" w="1119187">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5025" name="Google Shape;5025;p78"/>
            <p:cNvGrpSpPr/>
            <p:nvPr/>
          </p:nvGrpSpPr>
          <p:grpSpPr>
            <a:xfrm>
              <a:off x="8770051" y="937343"/>
              <a:ext cx="744273" cy="793950"/>
              <a:chOff x="6565437" y="1588001"/>
              <a:chExt cx="744273" cy="793950"/>
            </a:xfrm>
          </p:grpSpPr>
          <p:sp>
            <p:nvSpPr>
              <p:cNvPr id="5026" name="Google Shape;5026;p78"/>
              <p:cNvSpPr/>
              <p:nvPr/>
            </p:nvSpPr>
            <p:spPr>
              <a:xfrm>
                <a:off x="7127411" y="1694452"/>
                <a:ext cx="76068" cy="75403"/>
              </a:xfrm>
              <a:custGeom>
                <a:rect b="b" l="l" r="r" t="t"/>
                <a:pathLst>
                  <a:path extrusionOk="0" h="132" w="133">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27" name="Google Shape;5027;p78"/>
              <p:cNvSpPr/>
              <p:nvPr/>
            </p:nvSpPr>
            <p:spPr>
              <a:xfrm>
                <a:off x="7209689" y="1954149"/>
                <a:ext cx="100020" cy="11976"/>
              </a:xfrm>
              <a:custGeom>
                <a:rect b="b" l="l" r="r" t="t"/>
                <a:pathLst>
                  <a:path extrusionOk="0" h="21" w="175">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28" name="Google Shape;5028;p78"/>
              <p:cNvSpPr/>
              <p:nvPr/>
            </p:nvSpPr>
            <p:spPr>
              <a:xfrm>
                <a:off x="7127411" y="2150197"/>
                <a:ext cx="76068" cy="75625"/>
              </a:xfrm>
              <a:custGeom>
                <a:rect b="b" l="l" r="r" t="t"/>
                <a:pathLst>
                  <a:path extrusionOk="0" h="132" w="133">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29" name="Google Shape;5029;p78"/>
              <p:cNvSpPr/>
              <p:nvPr/>
            </p:nvSpPr>
            <p:spPr>
              <a:xfrm>
                <a:off x="6671888" y="2150863"/>
                <a:ext cx="76068" cy="74960"/>
              </a:xfrm>
              <a:custGeom>
                <a:rect b="b" l="l" r="r" t="t"/>
                <a:pathLst>
                  <a:path extrusionOk="0" h="131" w="133">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30" name="Google Shape;5030;p78"/>
              <p:cNvSpPr/>
              <p:nvPr/>
            </p:nvSpPr>
            <p:spPr>
              <a:xfrm>
                <a:off x="6565437" y="1954593"/>
                <a:ext cx="100020" cy="11976"/>
              </a:xfrm>
              <a:custGeom>
                <a:rect b="b" l="l" r="r" t="t"/>
                <a:pathLst>
                  <a:path extrusionOk="0" h="21" w="175">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31" name="Google Shape;5031;p78"/>
              <p:cNvSpPr/>
              <p:nvPr/>
            </p:nvSpPr>
            <p:spPr>
              <a:xfrm>
                <a:off x="6671888" y="1694896"/>
                <a:ext cx="75403" cy="74960"/>
              </a:xfrm>
              <a:custGeom>
                <a:rect b="b" l="l" r="r" t="t"/>
                <a:pathLst>
                  <a:path extrusionOk="0" h="131" w="132">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32" name="Google Shape;5032;p78"/>
              <p:cNvSpPr/>
              <p:nvPr/>
            </p:nvSpPr>
            <p:spPr>
              <a:xfrm>
                <a:off x="6931363" y="1588001"/>
                <a:ext cx="11976" cy="100020"/>
              </a:xfrm>
              <a:custGeom>
                <a:rect b="b" l="l" r="r" t="t"/>
                <a:pathLst>
                  <a:path extrusionOk="0" h="175" w="21">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33" name="Google Shape;5033;p78"/>
              <p:cNvSpPr/>
              <p:nvPr/>
            </p:nvSpPr>
            <p:spPr>
              <a:xfrm>
                <a:off x="6847311" y="2280157"/>
                <a:ext cx="180080" cy="25726"/>
              </a:xfrm>
              <a:custGeom>
                <a:rect b="b" l="l" r="r" t="t"/>
                <a:pathLst>
                  <a:path extrusionOk="0" h="45" w="315">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34" name="Google Shape;5034;p78"/>
              <p:cNvSpPr/>
              <p:nvPr/>
            </p:nvSpPr>
            <p:spPr>
              <a:xfrm>
                <a:off x="6851968" y="2318524"/>
                <a:ext cx="170766" cy="25726"/>
              </a:xfrm>
              <a:custGeom>
                <a:rect b="b" l="l" r="r" t="t"/>
                <a:pathLst>
                  <a:path extrusionOk="0" h="45" w="299">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35" name="Google Shape;5035;p78"/>
              <p:cNvSpPr/>
              <p:nvPr/>
            </p:nvSpPr>
            <p:spPr>
              <a:xfrm>
                <a:off x="6876364" y="2356225"/>
                <a:ext cx="122419" cy="25726"/>
              </a:xfrm>
              <a:custGeom>
                <a:rect b="b" l="l" r="r" t="t"/>
                <a:pathLst>
                  <a:path extrusionOk="0" h="45" w="214">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grpSp>
        <p:nvGrpSpPr>
          <p:cNvPr id="5036" name="Google Shape;5036;p78"/>
          <p:cNvGrpSpPr/>
          <p:nvPr/>
        </p:nvGrpSpPr>
        <p:grpSpPr>
          <a:xfrm>
            <a:off x="4668120" y="721218"/>
            <a:ext cx="460705" cy="491455"/>
            <a:chOff x="6506504" y="937343"/>
            <a:chExt cx="744273" cy="793950"/>
          </a:xfrm>
        </p:grpSpPr>
        <p:sp>
          <p:nvSpPr>
            <p:cNvPr id="5037" name="Google Shape;5037;p78"/>
            <p:cNvSpPr/>
            <p:nvPr/>
          </p:nvSpPr>
          <p:spPr>
            <a:xfrm>
              <a:off x="6666683" y="1079385"/>
              <a:ext cx="422268" cy="171940"/>
            </a:xfrm>
            <a:custGeom>
              <a:rect b="b" l="l" r="r" t="t"/>
              <a:pathLst>
                <a:path extrusionOk="0" h="859701" w="2085276">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038" name="Google Shape;5038;p78"/>
            <p:cNvSpPr/>
            <p:nvPr/>
          </p:nvSpPr>
          <p:spPr>
            <a:xfrm>
              <a:off x="6664423" y="1259933"/>
              <a:ext cx="427985" cy="171450"/>
            </a:xfrm>
            <a:custGeom>
              <a:rect b="b" l="l" r="r" t="t"/>
              <a:pathLst>
                <a:path extrusionOk="0" h="857250" w="2113506">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039" name="Google Shape;5039;p78"/>
            <p:cNvSpPr/>
            <p:nvPr/>
          </p:nvSpPr>
          <p:spPr>
            <a:xfrm>
              <a:off x="6727642" y="1439988"/>
              <a:ext cx="303068" cy="171348"/>
            </a:xfrm>
            <a:custGeom>
              <a:rect b="b" l="l" r="r" t="t"/>
              <a:pathLst>
                <a:path extrusionOk="0" h="856741" w="1496631">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5040" name="Google Shape;5040;p78"/>
            <p:cNvGrpSpPr/>
            <p:nvPr/>
          </p:nvGrpSpPr>
          <p:grpSpPr>
            <a:xfrm>
              <a:off x="6506504" y="937343"/>
              <a:ext cx="744273" cy="793950"/>
              <a:chOff x="6565437" y="1588001"/>
              <a:chExt cx="744273" cy="793950"/>
            </a:xfrm>
          </p:grpSpPr>
          <p:sp>
            <p:nvSpPr>
              <p:cNvPr id="5041" name="Google Shape;5041;p78"/>
              <p:cNvSpPr/>
              <p:nvPr/>
            </p:nvSpPr>
            <p:spPr>
              <a:xfrm>
                <a:off x="7127411" y="1694452"/>
                <a:ext cx="76068" cy="75403"/>
              </a:xfrm>
              <a:custGeom>
                <a:rect b="b" l="l" r="r" t="t"/>
                <a:pathLst>
                  <a:path extrusionOk="0" h="132" w="133">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42" name="Google Shape;5042;p78"/>
              <p:cNvSpPr/>
              <p:nvPr/>
            </p:nvSpPr>
            <p:spPr>
              <a:xfrm>
                <a:off x="7209689" y="1954149"/>
                <a:ext cx="100020" cy="11976"/>
              </a:xfrm>
              <a:custGeom>
                <a:rect b="b" l="l" r="r" t="t"/>
                <a:pathLst>
                  <a:path extrusionOk="0" h="21" w="175">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43" name="Google Shape;5043;p78"/>
              <p:cNvSpPr/>
              <p:nvPr/>
            </p:nvSpPr>
            <p:spPr>
              <a:xfrm>
                <a:off x="7127411" y="2150197"/>
                <a:ext cx="76068" cy="75625"/>
              </a:xfrm>
              <a:custGeom>
                <a:rect b="b" l="l" r="r" t="t"/>
                <a:pathLst>
                  <a:path extrusionOk="0" h="132" w="133">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44" name="Google Shape;5044;p78"/>
              <p:cNvSpPr/>
              <p:nvPr/>
            </p:nvSpPr>
            <p:spPr>
              <a:xfrm>
                <a:off x="6671888" y="2150863"/>
                <a:ext cx="76068" cy="74960"/>
              </a:xfrm>
              <a:custGeom>
                <a:rect b="b" l="l" r="r" t="t"/>
                <a:pathLst>
                  <a:path extrusionOk="0" h="131" w="133">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45" name="Google Shape;5045;p78"/>
              <p:cNvSpPr/>
              <p:nvPr/>
            </p:nvSpPr>
            <p:spPr>
              <a:xfrm>
                <a:off x="6565437" y="1954593"/>
                <a:ext cx="100020" cy="11976"/>
              </a:xfrm>
              <a:custGeom>
                <a:rect b="b" l="l" r="r" t="t"/>
                <a:pathLst>
                  <a:path extrusionOk="0" h="21" w="175">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46" name="Google Shape;5046;p78"/>
              <p:cNvSpPr/>
              <p:nvPr/>
            </p:nvSpPr>
            <p:spPr>
              <a:xfrm>
                <a:off x="6671888" y="1694896"/>
                <a:ext cx="75403" cy="74960"/>
              </a:xfrm>
              <a:custGeom>
                <a:rect b="b" l="l" r="r" t="t"/>
                <a:pathLst>
                  <a:path extrusionOk="0" h="131" w="132">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47" name="Google Shape;5047;p78"/>
              <p:cNvSpPr/>
              <p:nvPr/>
            </p:nvSpPr>
            <p:spPr>
              <a:xfrm>
                <a:off x="6931363" y="1588001"/>
                <a:ext cx="11976" cy="100020"/>
              </a:xfrm>
              <a:custGeom>
                <a:rect b="b" l="l" r="r" t="t"/>
                <a:pathLst>
                  <a:path extrusionOk="0" h="175" w="21">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48" name="Google Shape;5048;p78"/>
              <p:cNvSpPr/>
              <p:nvPr/>
            </p:nvSpPr>
            <p:spPr>
              <a:xfrm>
                <a:off x="6847311" y="2280157"/>
                <a:ext cx="180080" cy="25726"/>
              </a:xfrm>
              <a:custGeom>
                <a:rect b="b" l="l" r="r" t="t"/>
                <a:pathLst>
                  <a:path extrusionOk="0" h="45" w="315">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49" name="Google Shape;5049;p78"/>
              <p:cNvSpPr/>
              <p:nvPr/>
            </p:nvSpPr>
            <p:spPr>
              <a:xfrm>
                <a:off x="6851968" y="2318524"/>
                <a:ext cx="170766" cy="25726"/>
              </a:xfrm>
              <a:custGeom>
                <a:rect b="b" l="l" r="r" t="t"/>
                <a:pathLst>
                  <a:path extrusionOk="0" h="45" w="299">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50" name="Google Shape;5050;p78"/>
              <p:cNvSpPr/>
              <p:nvPr/>
            </p:nvSpPr>
            <p:spPr>
              <a:xfrm>
                <a:off x="6876364" y="2356225"/>
                <a:ext cx="122419" cy="25726"/>
              </a:xfrm>
              <a:custGeom>
                <a:rect b="b" l="l" r="r" t="t"/>
                <a:pathLst>
                  <a:path extrusionOk="0" h="45" w="214">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grpSp>
        <p:nvGrpSpPr>
          <p:cNvPr id="5051" name="Google Shape;5051;p78"/>
          <p:cNvGrpSpPr/>
          <p:nvPr/>
        </p:nvGrpSpPr>
        <p:grpSpPr>
          <a:xfrm>
            <a:off x="5368688" y="721218"/>
            <a:ext cx="460705" cy="491455"/>
            <a:chOff x="7638277" y="937343"/>
            <a:chExt cx="744273" cy="793950"/>
          </a:xfrm>
        </p:grpSpPr>
        <p:sp>
          <p:nvSpPr>
            <p:cNvPr id="5052" name="Google Shape;5052;p78"/>
            <p:cNvSpPr/>
            <p:nvPr/>
          </p:nvSpPr>
          <p:spPr>
            <a:xfrm>
              <a:off x="8012931" y="1079385"/>
              <a:ext cx="217151" cy="253479"/>
            </a:xfrm>
            <a:custGeom>
              <a:rect b="b" l="l" r="r" t="t"/>
              <a:pathLst>
                <a:path extrusionOk="0" h="1267396" w="1085755">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053" name="Google Shape;5053;p78"/>
            <p:cNvSpPr/>
            <p:nvPr/>
          </p:nvSpPr>
          <p:spPr>
            <a:xfrm>
              <a:off x="7789628" y="1079436"/>
              <a:ext cx="214318" cy="253428"/>
            </a:xfrm>
            <a:custGeom>
              <a:rect b="b" l="l" r="r" t="t"/>
              <a:pathLst>
                <a:path extrusionOk="0" h="1267142" w="1071591">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054" name="Google Shape;5054;p78"/>
            <p:cNvSpPr/>
            <p:nvPr/>
          </p:nvSpPr>
          <p:spPr>
            <a:xfrm>
              <a:off x="8012931" y="1341261"/>
              <a:ext cx="202133" cy="270446"/>
            </a:xfrm>
            <a:custGeom>
              <a:rect b="b" l="l" r="r" t="t"/>
              <a:pathLst>
                <a:path extrusionOk="0" h="1352232" w="1010666">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055" name="Google Shape;5055;p78"/>
            <p:cNvSpPr/>
            <p:nvPr/>
          </p:nvSpPr>
          <p:spPr>
            <a:xfrm>
              <a:off x="7804733" y="1341261"/>
              <a:ext cx="199288" cy="270439"/>
            </a:xfrm>
            <a:custGeom>
              <a:rect b="b" l="l" r="r" t="t"/>
              <a:pathLst>
                <a:path extrusionOk="0" h="1352197" w="996442">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5056" name="Google Shape;5056;p78"/>
            <p:cNvGrpSpPr/>
            <p:nvPr/>
          </p:nvGrpSpPr>
          <p:grpSpPr>
            <a:xfrm>
              <a:off x="7638277" y="937343"/>
              <a:ext cx="744273" cy="793950"/>
              <a:chOff x="6565437" y="1588001"/>
              <a:chExt cx="744273" cy="793950"/>
            </a:xfrm>
          </p:grpSpPr>
          <p:sp>
            <p:nvSpPr>
              <p:cNvPr id="5057" name="Google Shape;5057;p78"/>
              <p:cNvSpPr/>
              <p:nvPr/>
            </p:nvSpPr>
            <p:spPr>
              <a:xfrm>
                <a:off x="7127411" y="1694452"/>
                <a:ext cx="76068" cy="75403"/>
              </a:xfrm>
              <a:custGeom>
                <a:rect b="b" l="l" r="r" t="t"/>
                <a:pathLst>
                  <a:path extrusionOk="0" h="132" w="133">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58" name="Google Shape;5058;p78"/>
              <p:cNvSpPr/>
              <p:nvPr/>
            </p:nvSpPr>
            <p:spPr>
              <a:xfrm>
                <a:off x="7209689" y="1954149"/>
                <a:ext cx="100020" cy="11976"/>
              </a:xfrm>
              <a:custGeom>
                <a:rect b="b" l="l" r="r" t="t"/>
                <a:pathLst>
                  <a:path extrusionOk="0" h="21" w="175">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59" name="Google Shape;5059;p78"/>
              <p:cNvSpPr/>
              <p:nvPr/>
            </p:nvSpPr>
            <p:spPr>
              <a:xfrm>
                <a:off x="7127411" y="2150197"/>
                <a:ext cx="76068" cy="75625"/>
              </a:xfrm>
              <a:custGeom>
                <a:rect b="b" l="l" r="r" t="t"/>
                <a:pathLst>
                  <a:path extrusionOk="0" h="132" w="133">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60" name="Google Shape;5060;p78"/>
              <p:cNvSpPr/>
              <p:nvPr/>
            </p:nvSpPr>
            <p:spPr>
              <a:xfrm>
                <a:off x="6671888" y="2150863"/>
                <a:ext cx="76068" cy="74960"/>
              </a:xfrm>
              <a:custGeom>
                <a:rect b="b" l="l" r="r" t="t"/>
                <a:pathLst>
                  <a:path extrusionOk="0" h="131" w="133">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61" name="Google Shape;5061;p78"/>
              <p:cNvSpPr/>
              <p:nvPr/>
            </p:nvSpPr>
            <p:spPr>
              <a:xfrm>
                <a:off x="6565437" y="1954593"/>
                <a:ext cx="100020" cy="11976"/>
              </a:xfrm>
              <a:custGeom>
                <a:rect b="b" l="l" r="r" t="t"/>
                <a:pathLst>
                  <a:path extrusionOk="0" h="21" w="175">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62" name="Google Shape;5062;p78"/>
              <p:cNvSpPr/>
              <p:nvPr/>
            </p:nvSpPr>
            <p:spPr>
              <a:xfrm>
                <a:off x="6671888" y="1694896"/>
                <a:ext cx="75403" cy="74960"/>
              </a:xfrm>
              <a:custGeom>
                <a:rect b="b" l="l" r="r" t="t"/>
                <a:pathLst>
                  <a:path extrusionOk="0" h="131" w="132">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63" name="Google Shape;5063;p78"/>
              <p:cNvSpPr/>
              <p:nvPr/>
            </p:nvSpPr>
            <p:spPr>
              <a:xfrm>
                <a:off x="6931363" y="1588001"/>
                <a:ext cx="11976" cy="100020"/>
              </a:xfrm>
              <a:custGeom>
                <a:rect b="b" l="l" r="r" t="t"/>
                <a:pathLst>
                  <a:path extrusionOk="0" h="175" w="21">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64" name="Google Shape;5064;p78"/>
              <p:cNvSpPr/>
              <p:nvPr/>
            </p:nvSpPr>
            <p:spPr>
              <a:xfrm>
                <a:off x="6847311" y="2280157"/>
                <a:ext cx="180080" cy="25726"/>
              </a:xfrm>
              <a:custGeom>
                <a:rect b="b" l="l" r="r" t="t"/>
                <a:pathLst>
                  <a:path extrusionOk="0" h="45" w="315">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65" name="Google Shape;5065;p78"/>
              <p:cNvSpPr/>
              <p:nvPr/>
            </p:nvSpPr>
            <p:spPr>
              <a:xfrm>
                <a:off x="6851968" y="2318524"/>
                <a:ext cx="170766" cy="25726"/>
              </a:xfrm>
              <a:custGeom>
                <a:rect b="b" l="l" r="r" t="t"/>
                <a:pathLst>
                  <a:path extrusionOk="0" h="45" w="299">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66" name="Google Shape;5066;p78"/>
              <p:cNvSpPr/>
              <p:nvPr/>
            </p:nvSpPr>
            <p:spPr>
              <a:xfrm>
                <a:off x="6876364" y="2356225"/>
                <a:ext cx="122419" cy="25726"/>
              </a:xfrm>
              <a:custGeom>
                <a:rect b="b" l="l" r="r" t="t"/>
                <a:pathLst>
                  <a:path extrusionOk="0" h="45" w="214">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grpSp>
        <p:nvGrpSpPr>
          <p:cNvPr id="5067" name="Google Shape;5067;p78"/>
          <p:cNvGrpSpPr/>
          <p:nvPr/>
        </p:nvGrpSpPr>
        <p:grpSpPr>
          <a:xfrm>
            <a:off x="2908798" y="2910773"/>
            <a:ext cx="445779" cy="400764"/>
            <a:chOff x="3778727" y="4460423"/>
            <a:chExt cx="720160" cy="647438"/>
          </a:xfrm>
        </p:grpSpPr>
        <p:sp>
          <p:nvSpPr>
            <p:cNvPr id="5068" name="Google Shape;5068;p78"/>
            <p:cNvSpPr/>
            <p:nvPr/>
          </p:nvSpPr>
          <p:spPr>
            <a:xfrm>
              <a:off x="3957011" y="4902228"/>
              <a:ext cx="364723" cy="110621"/>
            </a:xfrm>
            <a:custGeom>
              <a:rect b="b" l="l" r="r" t="t"/>
              <a:pathLst>
                <a:path extrusionOk="0" h="194" w="64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69" name="Google Shape;5069;p78"/>
            <p:cNvSpPr/>
            <p:nvPr/>
          </p:nvSpPr>
          <p:spPr>
            <a:xfrm>
              <a:off x="4002092" y="4999728"/>
              <a:ext cx="275015" cy="108132"/>
            </a:xfrm>
            <a:custGeom>
              <a:rect b="b" l="l" r="r" t="t"/>
              <a:pathLst>
                <a:path extrusionOk="0" h="190" w="483">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70" name="Google Shape;5070;p78"/>
            <p:cNvSpPr/>
            <p:nvPr/>
          </p:nvSpPr>
          <p:spPr>
            <a:xfrm>
              <a:off x="3780312" y="4519014"/>
              <a:ext cx="718575" cy="115145"/>
            </a:xfrm>
            <a:custGeom>
              <a:rect b="b" l="l" r="r" t="t"/>
              <a:pathLst>
                <a:path extrusionOk="0" h="202" w="1261">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71" name="Google Shape;5071;p78"/>
            <p:cNvSpPr/>
            <p:nvPr/>
          </p:nvSpPr>
          <p:spPr>
            <a:xfrm>
              <a:off x="3868662" y="4710395"/>
              <a:ext cx="541875" cy="112657"/>
            </a:xfrm>
            <a:custGeom>
              <a:rect b="b" l="l" r="r" t="t"/>
              <a:pathLst>
                <a:path extrusionOk="0" h="198" w="951">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72" name="Google Shape;5072;p78"/>
            <p:cNvSpPr/>
            <p:nvPr/>
          </p:nvSpPr>
          <p:spPr>
            <a:xfrm>
              <a:off x="3824940" y="4614704"/>
              <a:ext cx="629543" cy="114014"/>
            </a:xfrm>
            <a:custGeom>
              <a:rect b="b" l="l" r="r" t="t"/>
              <a:pathLst>
                <a:path extrusionOk="0" h="200" w="1105">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73" name="Google Shape;5073;p78"/>
            <p:cNvSpPr/>
            <p:nvPr/>
          </p:nvSpPr>
          <p:spPr>
            <a:xfrm>
              <a:off x="3912610" y="4806085"/>
              <a:ext cx="453525" cy="112204"/>
            </a:xfrm>
            <a:custGeom>
              <a:rect b="b" l="l" r="r" t="t"/>
              <a:pathLst>
                <a:path extrusionOk="0" h="197" w="796">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74" name="Google Shape;5074;p78"/>
            <p:cNvSpPr/>
            <p:nvPr/>
          </p:nvSpPr>
          <p:spPr>
            <a:xfrm>
              <a:off x="3778727" y="4460423"/>
              <a:ext cx="719100" cy="79200"/>
            </a:xfrm>
            <a:prstGeom prst="ellipse">
              <a:avLst/>
            </a:pr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075" name="Google Shape;5075;p78"/>
          <p:cNvGrpSpPr/>
          <p:nvPr/>
        </p:nvGrpSpPr>
        <p:grpSpPr>
          <a:xfrm>
            <a:off x="985683" y="2895848"/>
            <a:ext cx="445680" cy="430613"/>
            <a:chOff x="557494" y="4436312"/>
            <a:chExt cx="720000" cy="695660"/>
          </a:xfrm>
        </p:grpSpPr>
        <p:sp>
          <p:nvSpPr>
            <p:cNvPr id="5076" name="Google Shape;5076;p78"/>
            <p:cNvSpPr/>
            <p:nvPr/>
          </p:nvSpPr>
          <p:spPr>
            <a:xfrm>
              <a:off x="557494" y="4436312"/>
              <a:ext cx="720000" cy="144600"/>
            </a:xfrm>
            <a:prstGeom prst="ellipse">
              <a:avLst/>
            </a:pr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77" name="Google Shape;5077;p78"/>
            <p:cNvSpPr/>
            <p:nvPr/>
          </p:nvSpPr>
          <p:spPr>
            <a:xfrm>
              <a:off x="651816" y="4730082"/>
              <a:ext cx="533789" cy="218575"/>
            </a:xfrm>
            <a:custGeom>
              <a:rect b="b" l="l" r="r" t="t"/>
              <a:pathLst>
                <a:path extrusionOk="0" h="325" w="791">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78" name="Google Shape;5078;p78"/>
            <p:cNvSpPr/>
            <p:nvPr/>
          </p:nvSpPr>
          <p:spPr>
            <a:xfrm>
              <a:off x="564298" y="4539996"/>
              <a:ext cx="709060" cy="225815"/>
            </a:xfrm>
            <a:custGeom>
              <a:rect b="b" l="l" r="r" t="t"/>
              <a:pathLst>
                <a:path extrusionOk="0" h="336" w="1051">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79" name="Google Shape;5079;p78"/>
            <p:cNvSpPr/>
            <p:nvPr/>
          </p:nvSpPr>
          <p:spPr>
            <a:xfrm>
              <a:off x="739569" y="4921102"/>
              <a:ext cx="357815" cy="210870"/>
            </a:xfrm>
            <a:custGeom>
              <a:rect b="b" l="l" r="r" t="t"/>
              <a:pathLst>
                <a:path extrusionOk="0" h="314" w="53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080" name="Google Shape;5080;p78"/>
          <p:cNvGrpSpPr/>
          <p:nvPr/>
        </p:nvGrpSpPr>
        <p:grpSpPr>
          <a:xfrm>
            <a:off x="4190905" y="2888259"/>
            <a:ext cx="445833" cy="445792"/>
            <a:chOff x="5926265" y="4424051"/>
            <a:chExt cx="720246" cy="720181"/>
          </a:xfrm>
        </p:grpSpPr>
        <p:sp>
          <p:nvSpPr>
            <p:cNvPr id="5081" name="Google Shape;5081;p78"/>
            <p:cNvSpPr/>
            <p:nvPr/>
          </p:nvSpPr>
          <p:spPr>
            <a:xfrm>
              <a:off x="5926265" y="4424051"/>
              <a:ext cx="355650" cy="355620"/>
            </a:xfrm>
            <a:custGeom>
              <a:rect b="b" l="l" r="r" t="t"/>
              <a:pathLst>
                <a:path extrusionOk="0" h="671" w="671">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82" name="Google Shape;5082;p78"/>
            <p:cNvSpPr/>
            <p:nvPr/>
          </p:nvSpPr>
          <p:spPr>
            <a:xfrm>
              <a:off x="5926265" y="4788612"/>
              <a:ext cx="355650" cy="355620"/>
            </a:xfrm>
            <a:custGeom>
              <a:rect b="b" l="l" r="r" t="t"/>
              <a:pathLst>
                <a:path extrusionOk="0" h="671" w="671">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83" name="Google Shape;5083;p78"/>
            <p:cNvSpPr/>
            <p:nvPr/>
          </p:nvSpPr>
          <p:spPr>
            <a:xfrm>
              <a:off x="6290862" y="4788612"/>
              <a:ext cx="355650" cy="355620"/>
            </a:xfrm>
            <a:custGeom>
              <a:rect b="b" l="l" r="r" t="t"/>
              <a:pathLst>
                <a:path extrusionOk="0" h="671" w="671">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84" name="Google Shape;5084;p78"/>
            <p:cNvSpPr/>
            <p:nvPr/>
          </p:nvSpPr>
          <p:spPr>
            <a:xfrm>
              <a:off x="6290862" y="4424051"/>
              <a:ext cx="355650" cy="355620"/>
            </a:xfrm>
            <a:custGeom>
              <a:rect b="b" l="l" r="r" t="t"/>
              <a:pathLst>
                <a:path extrusionOk="0" h="671" w="671">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085" name="Google Shape;5085;p78"/>
          <p:cNvGrpSpPr/>
          <p:nvPr/>
        </p:nvGrpSpPr>
        <p:grpSpPr>
          <a:xfrm>
            <a:off x="1626666" y="2907813"/>
            <a:ext cx="445680" cy="406684"/>
            <a:chOff x="1631150" y="4455641"/>
            <a:chExt cx="720000" cy="657002"/>
          </a:xfrm>
        </p:grpSpPr>
        <p:sp>
          <p:nvSpPr>
            <p:cNvPr id="5086" name="Google Shape;5086;p78"/>
            <p:cNvSpPr/>
            <p:nvPr/>
          </p:nvSpPr>
          <p:spPr>
            <a:xfrm>
              <a:off x="1631150" y="4455641"/>
              <a:ext cx="720000" cy="107700"/>
            </a:xfrm>
            <a:prstGeom prst="ellipse">
              <a:avLst/>
            </a:pr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87" name="Google Shape;5087;p78"/>
            <p:cNvSpPr/>
            <p:nvPr/>
          </p:nvSpPr>
          <p:spPr>
            <a:xfrm>
              <a:off x="1846141" y="4957304"/>
              <a:ext cx="293050" cy="155339"/>
            </a:xfrm>
            <a:custGeom>
              <a:rect b="b" l="l" r="r" t="t"/>
              <a:pathLst>
                <a:path extrusionOk="0" h="245" w="462">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88" name="Google Shape;5088;p78"/>
            <p:cNvSpPr/>
            <p:nvPr/>
          </p:nvSpPr>
          <p:spPr>
            <a:xfrm>
              <a:off x="1776241" y="4814286"/>
              <a:ext cx="431967" cy="161500"/>
            </a:xfrm>
            <a:custGeom>
              <a:rect b="b" l="l" r="r" t="t"/>
              <a:pathLst>
                <a:path extrusionOk="0" h="255" w="681">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89" name="Google Shape;5089;p78"/>
            <p:cNvSpPr/>
            <p:nvPr/>
          </p:nvSpPr>
          <p:spPr>
            <a:xfrm>
              <a:off x="1639308" y="4531550"/>
              <a:ext cx="706054" cy="169201"/>
            </a:xfrm>
            <a:custGeom>
              <a:rect b="b" l="l" r="r" t="t"/>
              <a:pathLst>
                <a:path extrusionOk="0" h="267" w="1113">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90" name="Google Shape;5090;p78"/>
            <p:cNvSpPr/>
            <p:nvPr/>
          </p:nvSpPr>
          <p:spPr>
            <a:xfrm>
              <a:off x="1708546" y="4674128"/>
              <a:ext cx="567578" cy="164141"/>
            </a:xfrm>
            <a:custGeom>
              <a:rect b="b" l="l" r="r" t="t"/>
              <a:pathLst>
                <a:path extrusionOk="0" h="259" w="895">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091" name="Google Shape;5091;p78"/>
          <p:cNvGrpSpPr/>
          <p:nvPr/>
        </p:nvGrpSpPr>
        <p:grpSpPr>
          <a:xfrm>
            <a:off x="2267695" y="2907229"/>
            <a:ext cx="445680" cy="407853"/>
            <a:chOff x="2704878" y="4454697"/>
            <a:chExt cx="720000" cy="658889"/>
          </a:xfrm>
        </p:grpSpPr>
        <p:sp>
          <p:nvSpPr>
            <p:cNvPr id="5092" name="Google Shape;5092;p78"/>
            <p:cNvSpPr/>
            <p:nvPr/>
          </p:nvSpPr>
          <p:spPr>
            <a:xfrm>
              <a:off x="2704878" y="4454697"/>
              <a:ext cx="720000" cy="86400"/>
            </a:xfrm>
            <a:prstGeom prst="ellipse">
              <a:avLst/>
            </a:pr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93" name="Google Shape;5093;p78"/>
            <p:cNvSpPr/>
            <p:nvPr/>
          </p:nvSpPr>
          <p:spPr>
            <a:xfrm>
              <a:off x="2824150" y="4749732"/>
              <a:ext cx="484183" cy="135418"/>
            </a:xfrm>
            <a:custGeom>
              <a:rect b="b" l="l" r="r" t="t"/>
              <a:pathLst>
                <a:path extrusionOk="0" h="205" w="735">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94" name="Google Shape;5094;p78"/>
            <p:cNvSpPr/>
            <p:nvPr/>
          </p:nvSpPr>
          <p:spPr>
            <a:xfrm>
              <a:off x="2939432" y="4986160"/>
              <a:ext cx="253620" cy="127427"/>
            </a:xfrm>
            <a:custGeom>
              <a:rect b="b" l="l" r="r" t="t"/>
              <a:pathLst>
                <a:path extrusionOk="0" h="193" w="385">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95" name="Google Shape;5095;p78"/>
            <p:cNvSpPr/>
            <p:nvPr/>
          </p:nvSpPr>
          <p:spPr>
            <a:xfrm>
              <a:off x="2882012" y="4868057"/>
              <a:ext cx="368237" cy="131423"/>
            </a:xfrm>
            <a:custGeom>
              <a:rect b="b" l="l" r="r" t="t"/>
              <a:pathLst>
                <a:path extrusionOk="0" h="199" w="559">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96" name="Google Shape;5096;p78"/>
            <p:cNvSpPr/>
            <p:nvPr/>
          </p:nvSpPr>
          <p:spPr>
            <a:xfrm>
              <a:off x="2710863" y="4516635"/>
              <a:ext cx="710756" cy="140081"/>
            </a:xfrm>
            <a:custGeom>
              <a:rect b="b" l="l" r="r" t="t"/>
              <a:pathLst>
                <a:path extrusionOk="0" h="212" w="1079">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097" name="Google Shape;5097;p78"/>
            <p:cNvSpPr/>
            <p:nvPr/>
          </p:nvSpPr>
          <p:spPr>
            <a:xfrm>
              <a:off x="2768061" y="4634293"/>
              <a:ext cx="596361" cy="136528"/>
            </a:xfrm>
            <a:custGeom>
              <a:rect b="b" l="l" r="r" t="t"/>
              <a:pathLst>
                <a:path extrusionOk="0" h="207" w="905">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098" name="Google Shape;5098;p78"/>
          <p:cNvGrpSpPr/>
          <p:nvPr/>
        </p:nvGrpSpPr>
        <p:grpSpPr>
          <a:xfrm>
            <a:off x="3549966" y="2909187"/>
            <a:ext cx="445549" cy="403935"/>
            <a:chOff x="4852681" y="4457861"/>
            <a:chExt cx="719788" cy="652561"/>
          </a:xfrm>
        </p:grpSpPr>
        <p:sp>
          <p:nvSpPr>
            <p:cNvPr id="5099" name="Google Shape;5099;p78"/>
            <p:cNvSpPr/>
            <p:nvPr/>
          </p:nvSpPr>
          <p:spPr>
            <a:xfrm>
              <a:off x="5209000" y="4739226"/>
              <a:ext cx="363469" cy="371197"/>
            </a:xfrm>
            <a:custGeom>
              <a:rect b="b" l="l" r="r" t="t"/>
              <a:pathLst>
                <a:path extrusionOk="0" h="641" w="629">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00" name="Google Shape;5100;p78"/>
            <p:cNvSpPr/>
            <p:nvPr/>
          </p:nvSpPr>
          <p:spPr>
            <a:xfrm>
              <a:off x="4852681" y="4739226"/>
              <a:ext cx="363265" cy="371197"/>
            </a:xfrm>
            <a:custGeom>
              <a:rect b="b" l="l" r="r" t="t"/>
              <a:pathLst>
                <a:path extrusionOk="0" h="641" w="629">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01" name="Google Shape;5101;p78"/>
            <p:cNvSpPr/>
            <p:nvPr/>
          </p:nvSpPr>
          <p:spPr>
            <a:xfrm>
              <a:off x="5044529" y="4457861"/>
              <a:ext cx="336092" cy="363011"/>
            </a:xfrm>
            <a:custGeom>
              <a:rect b="b" l="l" r="r" t="t"/>
              <a:pathLst>
                <a:path extrusionOk="0" h="627" w="582">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grpSp>
      <p:grpSp>
        <p:nvGrpSpPr>
          <p:cNvPr id="5102" name="Google Shape;5102;p78"/>
          <p:cNvGrpSpPr/>
          <p:nvPr/>
        </p:nvGrpSpPr>
        <p:grpSpPr>
          <a:xfrm>
            <a:off x="4832127" y="2899624"/>
            <a:ext cx="445818" cy="423063"/>
            <a:chOff x="7000306" y="4442411"/>
            <a:chExt cx="720224" cy="683463"/>
          </a:xfrm>
        </p:grpSpPr>
        <p:sp>
          <p:nvSpPr>
            <p:cNvPr id="5103" name="Google Shape;5103;p78"/>
            <p:cNvSpPr/>
            <p:nvPr/>
          </p:nvSpPr>
          <p:spPr>
            <a:xfrm>
              <a:off x="7360523" y="4580400"/>
              <a:ext cx="360007" cy="280995"/>
            </a:xfrm>
            <a:custGeom>
              <a:rect b="b" l="l" r="r" t="t"/>
              <a:pathLst>
                <a:path extrusionOk="0" h="548" w="701">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04" name="Google Shape;5104;p78"/>
            <p:cNvSpPr/>
            <p:nvPr/>
          </p:nvSpPr>
          <p:spPr>
            <a:xfrm>
              <a:off x="7359894" y="4796791"/>
              <a:ext cx="281006" cy="329083"/>
            </a:xfrm>
            <a:custGeom>
              <a:rect b="b" l="l" r="r" t="t"/>
              <a:pathLst>
                <a:path extrusionOk="0" h="642" w="547">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05" name="Google Shape;5105;p78"/>
            <p:cNvSpPr/>
            <p:nvPr/>
          </p:nvSpPr>
          <p:spPr>
            <a:xfrm>
              <a:off x="7079935" y="4796791"/>
              <a:ext cx="281006" cy="329083"/>
            </a:xfrm>
            <a:custGeom>
              <a:rect b="b" l="l" r="r" t="t"/>
              <a:pathLst>
                <a:path extrusionOk="0" h="642" w="547">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06" name="Google Shape;5106;p78"/>
            <p:cNvSpPr/>
            <p:nvPr/>
          </p:nvSpPr>
          <p:spPr>
            <a:xfrm>
              <a:off x="7000306" y="4580400"/>
              <a:ext cx="360216" cy="280995"/>
            </a:xfrm>
            <a:custGeom>
              <a:rect b="b" l="l" r="r" t="t"/>
              <a:pathLst>
                <a:path extrusionOk="0" h="548" w="701">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07" name="Google Shape;5107;p78"/>
            <p:cNvSpPr/>
            <p:nvPr/>
          </p:nvSpPr>
          <p:spPr>
            <a:xfrm>
              <a:off x="7228925" y="4442411"/>
              <a:ext cx="262985" cy="354379"/>
            </a:xfrm>
            <a:custGeom>
              <a:rect b="b" l="l" r="r" t="t"/>
              <a:pathLst>
                <a:path extrusionOk="0" h="691" w="512">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grpSp>
      <p:grpSp>
        <p:nvGrpSpPr>
          <p:cNvPr id="5108" name="Google Shape;5108;p78"/>
          <p:cNvGrpSpPr/>
          <p:nvPr/>
        </p:nvGrpSpPr>
        <p:grpSpPr>
          <a:xfrm>
            <a:off x="5473335" y="2897421"/>
            <a:ext cx="445779" cy="427468"/>
            <a:chOff x="8074325" y="4438852"/>
            <a:chExt cx="720160" cy="690579"/>
          </a:xfrm>
        </p:grpSpPr>
        <p:sp>
          <p:nvSpPr>
            <p:cNvPr id="5109" name="Google Shape;5109;p78"/>
            <p:cNvSpPr/>
            <p:nvPr/>
          </p:nvSpPr>
          <p:spPr>
            <a:xfrm>
              <a:off x="8177523" y="4784253"/>
              <a:ext cx="257327" cy="345178"/>
            </a:xfrm>
            <a:custGeom>
              <a:rect b="b" l="l" r="r" t="t"/>
              <a:pathLst>
                <a:path extrusionOk="0" h="539" w="402">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10" name="Google Shape;5110;p78"/>
            <p:cNvSpPr/>
            <p:nvPr/>
          </p:nvSpPr>
          <p:spPr>
            <a:xfrm>
              <a:off x="8434850" y="4438852"/>
              <a:ext cx="257327" cy="345401"/>
            </a:xfrm>
            <a:custGeom>
              <a:rect b="b" l="l" r="r" t="t"/>
              <a:pathLst>
                <a:path extrusionOk="0" h="539" w="402">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11" name="Google Shape;5111;p78"/>
            <p:cNvSpPr/>
            <p:nvPr/>
          </p:nvSpPr>
          <p:spPr>
            <a:xfrm>
              <a:off x="8434850" y="4663708"/>
              <a:ext cx="359635" cy="240202"/>
            </a:xfrm>
            <a:custGeom>
              <a:rect b="b" l="l" r="r" t="t"/>
              <a:pathLst>
                <a:path extrusionOk="0" h="375" w="562">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12" name="Google Shape;5112;p78"/>
            <p:cNvSpPr/>
            <p:nvPr/>
          </p:nvSpPr>
          <p:spPr>
            <a:xfrm>
              <a:off x="8434850" y="4784253"/>
              <a:ext cx="257327" cy="345178"/>
            </a:xfrm>
            <a:custGeom>
              <a:rect b="b" l="l" r="r" t="t"/>
              <a:pathLst>
                <a:path extrusionOk="0" h="539" w="402">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13" name="Google Shape;5113;p78"/>
            <p:cNvSpPr/>
            <p:nvPr/>
          </p:nvSpPr>
          <p:spPr>
            <a:xfrm>
              <a:off x="8074325" y="4663708"/>
              <a:ext cx="360524" cy="240202"/>
            </a:xfrm>
            <a:custGeom>
              <a:rect b="b" l="l" r="r" t="t"/>
              <a:pathLst>
                <a:path extrusionOk="0" h="375" w="563">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14" name="Google Shape;5114;p78"/>
            <p:cNvSpPr/>
            <p:nvPr/>
          </p:nvSpPr>
          <p:spPr>
            <a:xfrm>
              <a:off x="8177523" y="4438852"/>
              <a:ext cx="257327" cy="345401"/>
            </a:xfrm>
            <a:custGeom>
              <a:rect b="b" l="l" r="r" t="t"/>
              <a:pathLst>
                <a:path extrusionOk="0" h="539" w="402">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grpSp>
      <p:grpSp>
        <p:nvGrpSpPr>
          <p:cNvPr id="5115" name="Google Shape;5115;p78"/>
          <p:cNvGrpSpPr/>
          <p:nvPr/>
        </p:nvGrpSpPr>
        <p:grpSpPr>
          <a:xfrm>
            <a:off x="6755680" y="2911370"/>
            <a:ext cx="445629" cy="399565"/>
            <a:chOff x="9878975" y="4425243"/>
            <a:chExt cx="719918" cy="645502"/>
          </a:xfrm>
        </p:grpSpPr>
        <p:sp>
          <p:nvSpPr>
            <p:cNvPr id="5116" name="Google Shape;5116;p78"/>
            <p:cNvSpPr/>
            <p:nvPr/>
          </p:nvSpPr>
          <p:spPr>
            <a:xfrm>
              <a:off x="10225338" y="4708710"/>
              <a:ext cx="373555" cy="362034"/>
            </a:xfrm>
            <a:custGeom>
              <a:rect b="b" l="l" r="r" t="t"/>
              <a:pathLst>
                <a:path extrusionOk="0" h="614" w="635">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17" name="Google Shape;5117;p78"/>
            <p:cNvSpPr/>
            <p:nvPr/>
          </p:nvSpPr>
          <p:spPr>
            <a:xfrm>
              <a:off x="10067759" y="4425243"/>
              <a:ext cx="361073" cy="361365"/>
            </a:xfrm>
            <a:custGeom>
              <a:rect b="b" l="l" r="r" t="t"/>
              <a:pathLst>
                <a:path extrusionOk="0" h="613" w="614">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18" name="Google Shape;5118;p78"/>
            <p:cNvSpPr/>
            <p:nvPr/>
          </p:nvSpPr>
          <p:spPr>
            <a:xfrm>
              <a:off x="9878975" y="4708710"/>
              <a:ext cx="359959" cy="362034"/>
            </a:xfrm>
            <a:custGeom>
              <a:rect b="b" l="l" r="r" t="t"/>
              <a:pathLst>
                <a:path extrusionOk="0" h="614" w="612">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19" name="Google Shape;5119;p78"/>
          <p:cNvGrpSpPr/>
          <p:nvPr/>
        </p:nvGrpSpPr>
        <p:grpSpPr>
          <a:xfrm>
            <a:off x="7396697" y="2900171"/>
            <a:ext cx="445785" cy="421964"/>
            <a:chOff x="10914544" y="4407150"/>
            <a:chExt cx="720170" cy="681687"/>
          </a:xfrm>
        </p:grpSpPr>
        <p:sp>
          <p:nvSpPr>
            <p:cNvPr id="5120" name="Google Shape;5120;p78"/>
            <p:cNvSpPr/>
            <p:nvPr/>
          </p:nvSpPr>
          <p:spPr>
            <a:xfrm>
              <a:off x="10914544" y="4407150"/>
              <a:ext cx="349099" cy="392923"/>
            </a:xfrm>
            <a:custGeom>
              <a:rect b="b" l="l" r="r" t="t"/>
              <a:pathLst>
                <a:path extrusionOk="0" h="712" w="632">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21" name="Google Shape;5121;p78"/>
            <p:cNvSpPr/>
            <p:nvPr/>
          </p:nvSpPr>
          <p:spPr>
            <a:xfrm>
              <a:off x="10933187" y="4759296"/>
              <a:ext cx="393264" cy="329541"/>
            </a:xfrm>
            <a:custGeom>
              <a:rect b="b" l="l" r="r" t="t"/>
              <a:pathLst>
                <a:path extrusionOk="0" h="597" w="712">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22" name="Google Shape;5122;p78"/>
            <p:cNvSpPr/>
            <p:nvPr/>
          </p:nvSpPr>
          <p:spPr>
            <a:xfrm>
              <a:off x="11285615" y="4696357"/>
              <a:ext cx="330458" cy="392479"/>
            </a:xfrm>
            <a:custGeom>
              <a:rect b="b" l="l" r="r" t="t"/>
              <a:pathLst>
                <a:path extrusionOk="0" h="711" w="598">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23" name="Google Shape;5123;p78"/>
            <p:cNvSpPr/>
            <p:nvPr/>
          </p:nvSpPr>
          <p:spPr>
            <a:xfrm>
              <a:off x="11222808" y="4407150"/>
              <a:ext cx="411906" cy="329541"/>
            </a:xfrm>
            <a:custGeom>
              <a:rect b="b" l="l" r="r" t="t"/>
              <a:pathLst>
                <a:path extrusionOk="0" h="597" w="746">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24" name="Google Shape;5124;p78"/>
          <p:cNvGrpSpPr/>
          <p:nvPr/>
        </p:nvGrpSpPr>
        <p:grpSpPr>
          <a:xfrm>
            <a:off x="6114487" y="2908285"/>
            <a:ext cx="445805" cy="405735"/>
            <a:chOff x="8843122" y="4420259"/>
            <a:chExt cx="720202" cy="655469"/>
          </a:xfrm>
        </p:grpSpPr>
        <p:sp>
          <p:nvSpPr>
            <p:cNvPr id="5125" name="Google Shape;5125;p78"/>
            <p:cNvSpPr/>
            <p:nvPr/>
          </p:nvSpPr>
          <p:spPr>
            <a:xfrm>
              <a:off x="8843122" y="4664371"/>
              <a:ext cx="351295" cy="411356"/>
            </a:xfrm>
            <a:custGeom>
              <a:rect b="b" l="l" r="r" t="t"/>
              <a:pathLst>
                <a:path extrusionOk="0" h="618" w="53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26" name="Google Shape;5126;p78"/>
            <p:cNvSpPr/>
            <p:nvPr/>
          </p:nvSpPr>
          <p:spPr>
            <a:xfrm>
              <a:off x="9232824" y="4664371"/>
              <a:ext cx="330500" cy="411356"/>
            </a:xfrm>
            <a:custGeom>
              <a:rect b="b" l="l" r="r" t="t"/>
              <a:pathLst>
                <a:path extrusionOk="0" h="618" w="499">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27" name="Google Shape;5127;p78"/>
            <p:cNvSpPr/>
            <p:nvPr/>
          </p:nvSpPr>
          <p:spPr>
            <a:xfrm>
              <a:off x="9108305" y="4859367"/>
              <a:ext cx="210630" cy="182470"/>
            </a:xfrm>
            <a:custGeom>
              <a:rect b="b" l="l" r="r" t="t"/>
              <a:pathLst>
                <a:path extrusionOk="0" h="274" w="318">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28" name="Google Shape;5128;p78"/>
            <p:cNvSpPr/>
            <p:nvPr/>
          </p:nvSpPr>
          <p:spPr>
            <a:xfrm>
              <a:off x="8990881" y="4420259"/>
              <a:ext cx="445234" cy="224220"/>
            </a:xfrm>
            <a:custGeom>
              <a:rect b="b" l="l" r="r" t="t"/>
              <a:pathLst>
                <a:path extrusionOk="0" h="337" w="672">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29" name="Google Shape;5129;p78"/>
            <p:cNvSpPr/>
            <p:nvPr/>
          </p:nvSpPr>
          <p:spPr>
            <a:xfrm>
              <a:off x="8988924" y="4625814"/>
              <a:ext cx="207939" cy="207766"/>
            </a:xfrm>
            <a:custGeom>
              <a:rect b="b" l="l" r="r" t="t"/>
              <a:pathLst>
                <a:path extrusionOk="0" h="312" w="314">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30" name="Google Shape;5130;p78"/>
            <p:cNvSpPr/>
            <p:nvPr/>
          </p:nvSpPr>
          <p:spPr>
            <a:xfrm>
              <a:off x="9232824" y="4627288"/>
              <a:ext cx="203291" cy="203591"/>
            </a:xfrm>
            <a:custGeom>
              <a:rect b="b" l="l" r="r" t="t"/>
              <a:pathLst>
                <a:path extrusionOk="0" h="306" w="307">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31" name="Google Shape;5131;p78"/>
          <p:cNvGrpSpPr/>
          <p:nvPr/>
        </p:nvGrpSpPr>
        <p:grpSpPr>
          <a:xfrm>
            <a:off x="2917357" y="2206847"/>
            <a:ext cx="445812" cy="394518"/>
            <a:chOff x="1510757" y="3225422"/>
            <a:chExt cx="720214" cy="637347"/>
          </a:xfrm>
        </p:grpSpPr>
        <p:sp>
          <p:nvSpPr>
            <p:cNvPr id="5132" name="Google Shape;5132;p78"/>
            <p:cNvSpPr/>
            <p:nvPr/>
          </p:nvSpPr>
          <p:spPr>
            <a:xfrm>
              <a:off x="1774546" y="3475620"/>
              <a:ext cx="261417" cy="238347"/>
            </a:xfrm>
            <a:custGeom>
              <a:rect b="b" l="l" r="r" t="t"/>
              <a:pathLst>
                <a:path extrusionOk="0" h="351" w="385">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33" name="Google Shape;5133;p78"/>
            <p:cNvSpPr/>
            <p:nvPr/>
          </p:nvSpPr>
          <p:spPr>
            <a:xfrm>
              <a:off x="2000650" y="3426634"/>
              <a:ext cx="230321" cy="296287"/>
            </a:xfrm>
            <a:custGeom>
              <a:rect b="b" l="l" r="r" t="t"/>
              <a:pathLst>
                <a:path extrusionOk="0" h="436" w="339">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34" name="Google Shape;5134;p78"/>
            <p:cNvSpPr/>
            <p:nvPr/>
          </p:nvSpPr>
          <p:spPr>
            <a:xfrm>
              <a:off x="1774546" y="3225422"/>
              <a:ext cx="211874" cy="236503"/>
            </a:xfrm>
            <a:custGeom>
              <a:rect b="b" l="l" r="r" t="t"/>
              <a:pathLst>
                <a:path extrusionOk="0" h="348" w="312">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35" name="Google Shape;5135;p78"/>
            <p:cNvSpPr/>
            <p:nvPr/>
          </p:nvSpPr>
          <p:spPr>
            <a:xfrm>
              <a:off x="1951107" y="3243857"/>
              <a:ext cx="274329" cy="218067"/>
            </a:xfrm>
            <a:custGeom>
              <a:rect b="b" l="l" r="r" t="t"/>
              <a:pathLst>
                <a:path extrusionOk="0" h="321" w="404">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36" name="Google Shape;5136;p78"/>
            <p:cNvSpPr/>
            <p:nvPr/>
          </p:nvSpPr>
          <p:spPr>
            <a:xfrm>
              <a:off x="1858610" y="3710542"/>
              <a:ext cx="173926" cy="152226"/>
            </a:xfrm>
            <a:custGeom>
              <a:rect b="b" l="l" r="r" t="t"/>
              <a:pathLst>
                <a:path extrusionOk="0" h="224" w="256">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37" name="Google Shape;5137;p78"/>
            <p:cNvSpPr/>
            <p:nvPr/>
          </p:nvSpPr>
          <p:spPr>
            <a:xfrm>
              <a:off x="1521825" y="3426634"/>
              <a:ext cx="288560" cy="234396"/>
            </a:xfrm>
            <a:custGeom>
              <a:rect b="b" l="l" r="r" t="t"/>
              <a:pathLst>
                <a:path extrusionOk="0" h="345" w="425">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38" name="Google Shape;5138;p78"/>
            <p:cNvSpPr/>
            <p:nvPr/>
          </p:nvSpPr>
          <p:spPr>
            <a:xfrm>
              <a:off x="1510757" y="3234903"/>
              <a:ext cx="299628" cy="227021"/>
            </a:xfrm>
            <a:custGeom>
              <a:rect b="b" l="l" r="r" t="t"/>
              <a:pathLst>
                <a:path extrusionOk="0" h="334" w="441">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39" name="Google Shape;5139;p78"/>
          <p:cNvGrpSpPr/>
          <p:nvPr/>
        </p:nvGrpSpPr>
        <p:grpSpPr>
          <a:xfrm>
            <a:off x="3608748" y="2224367"/>
            <a:ext cx="445767" cy="359478"/>
            <a:chOff x="2595501" y="3253725"/>
            <a:chExt cx="720141" cy="580739"/>
          </a:xfrm>
        </p:grpSpPr>
        <p:sp>
          <p:nvSpPr>
            <p:cNvPr id="5140" name="Google Shape;5140;p78"/>
            <p:cNvSpPr/>
            <p:nvPr/>
          </p:nvSpPr>
          <p:spPr>
            <a:xfrm>
              <a:off x="2595501" y="3269807"/>
              <a:ext cx="416349" cy="273171"/>
            </a:xfrm>
            <a:custGeom>
              <a:rect b="b" l="l" r="r" t="t"/>
              <a:pathLst>
                <a:path extrusionOk="0" h="472" w="722">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41" name="Google Shape;5141;p78"/>
            <p:cNvSpPr/>
            <p:nvPr/>
          </p:nvSpPr>
          <p:spPr>
            <a:xfrm>
              <a:off x="2903528" y="3560177"/>
              <a:ext cx="374670" cy="273617"/>
            </a:xfrm>
            <a:custGeom>
              <a:rect b="b" l="l" r="r" t="t"/>
              <a:pathLst>
                <a:path extrusionOk="0" h="473" w="65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42" name="Google Shape;5142;p78"/>
            <p:cNvSpPr/>
            <p:nvPr/>
          </p:nvSpPr>
          <p:spPr>
            <a:xfrm>
              <a:off x="2635397" y="3497189"/>
              <a:ext cx="313600" cy="337276"/>
            </a:xfrm>
            <a:custGeom>
              <a:rect b="b" l="l" r="r" t="t"/>
              <a:pathLst>
                <a:path extrusionOk="0" h="583" w="544">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43" name="Google Shape;5143;p78"/>
            <p:cNvSpPr/>
            <p:nvPr/>
          </p:nvSpPr>
          <p:spPr>
            <a:xfrm>
              <a:off x="2966382" y="3253725"/>
              <a:ext cx="349261" cy="352241"/>
            </a:xfrm>
            <a:custGeom>
              <a:rect b="b" l="l" r="r" t="t"/>
              <a:pathLst>
                <a:path extrusionOk="0" h="609" w="606">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44" name="Google Shape;5144;p78"/>
          <p:cNvGrpSpPr/>
          <p:nvPr/>
        </p:nvGrpSpPr>
        <p:grpSpPr>
          <a:xfrm>
            <a:off x="4991419" y="2181335"/>
            <a:ext cx="443879" cy="445541"/>
            <a:chOff x="4764809" y="3184208"/>
            <a:chExt cx="717090" cy="719775"/>
          </a:xfrm>
        </p:grpSpPr>
        <p:sp>
          <p:nvSpPr>
            <p:cNvPr id="5145" name="Google Shape;5145;p78"/>
            <p:cNvSpPr/>
            <p:nvPr/>
          </p:nvSpPr>
          <p:spPr>
            <a:xfrm>
              <a:off x="5143387" y="3232375"/>
              <a:ext cx="338512" cy="556553"/>
            </a:xfrm>
            <a:custGeom>
              <a:rect b="b" l="l" r="r" t="t"/>
              <a:pathLst>
                <a:path extrusionOk="0" h="847" w="517">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46" name="Google Shape;5146;p78"/>
            <p:cNvSpPr/>
            <p:nvPr/>
          </p:nvSpPr>
          <p:spPr>
            <a:xfrm>
              <a:off x="4783248" y="3418197"/>
              <a:ext cx="616697" cy="485785"/>
            </a:xfrm>
            <a:custGeom>
              <a:rect b="b" l="l" r="r" t="t"/>
              <a:pathLst>
                <a:path extrusionOk="0" h="739" w="942">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47" name="Google Shape;5147;p78"/>
            <p:cNvSpPr/>
            <p:nvPr/>
          </p:nvSpPr>
          <p:spPr>
            <a:xfrm>
              <a:off x="4764809" y="3184208"/>
              <a:ext cx="585965" cy="520485"/>
            </a:xfrm>
            <a:custGeom>
              <a:rect b="b" l="l" r="r" t="t"/>
              <a:pathLst>
                <a:path extrusionOk="0" h="792" w="895">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48" name="Google Shape;5148;p78"/>
          <p:cNvGrpSpPr/>
          <p:nvPr/>
        </p:nvGrpSpPr>
        <p:grpSpPr>
          <a:xfrm>
            <a:off x="4300095" y="2210300"/>
            <a:ext cx="445746" cy="387612"/>
            <a:chOff x="3680173" y="3231000"/>
            <a:chExt cx="720106" cy="626190"/>
          </a:xfrm>
        </p:grpSpPr>
        <p:sp>
          <p:nvSpPr>
            <p:cNvPr id="5149" name="Google Shape;5149;p78"/>
            <p:cNvSpPr/>
            <p:nvPr/>
          </p:nvSpPr>
          <p:spPr>
            <a:xfrm>
              <a:off x="3680173" y="3232386"/>
              <a:ext cx="468746" cy="451568"/>
            </a:xfrm>
            <a:custGeom>
              <a:rect b="b" l="l" r="r" t="t"/>
              <a:pathLst>
                <a:path extrusionOk="0" h="326" w="341">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50" name="Google Shape;5150;p78"/>
            <p:cNvSpPr/>
            <p:nvPr/>
          </p:nvSpPr>
          <p:spPr>
            <a:xfrm>
              <a:off x="3743529" y="3408162"/>
              <a:ext cx="548171" cy="449028"/>
            </a:xfrm>
            <a:custGeom>
              <a:rect b="b" l="l" r="r" t="t"/>
              <a:pathLst>
                <a:path extrusionOk="0" h="324" w="399">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51" name="Google Shape;5151;p78"/>
            <p:cNvSpPr/>
            <p:nvPr/>
          </p:nvSpPr>
          <p:spPr>
            <a:xfrm>
              <a:off x="4061000" y="3231000"/>
              <a:ext cx="339279" cy="508390"/>
            </a:xfrm>
            <a:custGeom>
              <a:rect b="b" l="l" r="r" t="t"/>
              <a:pathLst>
                <a:path extrusionOk="0" h="367" w="247">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52" name="Google Shape;5152;p78"/>
          <p:cNvGrpSpPr/>
          <p:nvPr/>
        </p:nvGrpSpPr>
        <p:grpSpPr>
          <a:xfrm>
            <a:off x="6372182" y="2181296"/>
            <a:ext cx="443283" cy="445620"/>
            <a:chOff x="6931035" y="3184144"/>
            <a:chExt cx="716128" cy="719903"/>
          </a:xfrm>
        </p:grpSpPr>
        <p:sp>
          <p:nvSpPr>
            <p:cNvPr id="5153" name="Google Shape;5153;p78"/>
            <p:cNvSpPr/>
            <p:nvPr/>
          </p:nvSpPr>
          <p:spPr>
            <a:xfrm>
              <a:off x="7304099" y="3430106"/>
              <a:ext cx="343064" cy="228463"/>
            </a:xfrm>
            <a:custGeom>
              <a:rect b="b" l="l" r="r" t="t"/>
              <a:pathLst>
                <a:path extrusionOk="0" h="391" w="59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54" name="Google Shape;5154;p78"/>
            <p:cNvSpPr/>
            <p:nvPr/>
          </p:nvSpPr>
          <p:spPr>
            <a:xfrm>
              <a:off x="6931035" y="3430106"/>
              <a:ext cx="343548" cy="228463"/>
            </a:xfrm>
            <a:custGeom>
              <a:rect b="b" l="l" r="r" t="t"/>
              <a:pathLst>
                <a:path extrusionOk="0" h="391" w="591">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55" name="Google Shape;5155;p78"/>
            <p:cNvSpPr/>
            <p:nvPr/>
          </p:nvSpPr>
          <p:spPr>
            <a:xfrm>
              <a:off x="7175631" y="3184144"/>
              <a:ext cx="227419" cy="345369"/>
            </a:xfrm>
            <a:custGeom>
              <a:rect b="b" l="l" r="r" t="t"/>
              <a:pathLst>
                <a:path extrusionOk="0" h="591" w="391">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56" name="Google Shape;5156;p78"/>
            <p:cNvSpPr/>
            <p:nvPr/>
          </p:nvSpPr>
          <p:spPr>
            <a:xfrm>
              <a:off x="7175631" y="3558678"/>
              <a:ext cx="227419" cy="345369"/>
            </a:xfrm>
            <a:custGeom>
              <a:rect b="b" l="l" r="r" t="t"/>
              <a:pathLst>
                <a:path extrusionOk="0" h="591" w="391">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57" name="Google Shape;5157;p78"/>
          <p:cNvGrpSpPr/>
          <p:nvPr/>
        </p:nvGrpSpPr>
        <p:grpSpPr>
          <a:xfrm>
            <a:off x="5680876" y="2181248"/>
            <a:ext cx="445727" cy="445714"/>
            <a:chOff x="5846429" y="3184067"/>
            <a:chExt cx="720076" cy="720055"/>
          </a:xfrm>
        </p:grpSpPr>
        <p:sp>
          <p:nvSpPr>
            <p:cNvPr id="5158" name="Google Shape;5158;p78"/>
            <p:cNvSpPr/>
            <p:nvPr/>
          </p:nvSpPr>
          <p:spPr>
            <a:xfrm>
              <a:off x="6207893" y="3184067"/>
              <a:ext cx="355998" cy="422879"/>
            </a:xfrm>
            <a:custGeom>
              <a:rect b="b" l="l" r="r" t="t"/>
              <a:pathLst>
                <a:path extrusionOk="0" h="642" w="54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59" name="Google Shape;5159;p78"/>
            <p:cNvSpPr/>
            <p:nvPr/>
          </p:nvSpPr>
          <p:spPr>
            <a:xfrm>
              <a:off x="5846429" y="3186676"/>
              <a:ext cx="423253" cy="355759"/>
            </a:xfrm>
            <a:custGeom>
              <a:rect b="b" l="l" r="r" t="t"/>
              <a:pathLst>
                <a:path extrusionOk="0" h="540" w="642">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60" name="Google Shape;5160;p78"/>
            <p:cNvSpPr/>
            <p:nvPr/>
          </p:nvSpPr>
          <p:spPr>
            <a:xfrm>
              <a:off x="5849043" y="3481007"/>
              <a:ext cx="355998" cy="423115"/>
            </a:xfrm>
            <a:custGeom>
              <a:rect b="b" l="l" r="r" t="t"/>
              <a:pathLst>
                <a:path extrusionOk="0" h="642" w="54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61" name="Google Shape;5161;p78"/>
            <p:cNvSpPr/>
            <p:nvPr/>
          </p:nvSpPr>
          <p:spPr>
            <a:xfrm>
              <a:off x="6143252" y="3545755"/>
              <a:ext cx="423253" cy="355759"/>
            </a:xfrm>
            <a:custGeom>
              <a:rect b="b" l="l" r="r" t="t"/>
              <a:pathLst>
                <a:path extrusionOk="0" h="540" w="642">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62" name="Google Shape;5162;p78"/>
          <p:cNvGrpSpPr/>
          <p:nvPr/>
        </p:nvGrpSpPr>
        <p:grpSpPr>
          <a:xfrm>
            <a:off x="2368081" y="2181193"/>
            <a:ext cx="303698" cy="445825"/>
            <a:chOff x="655600" y="3183978"/>
            <a:chExt cx="490627" cy="720234"/>
          </a:xfrm>
        </p:grpSpPr>
        <p:sp>
          <p:nvSpPr>
            <p:cNvPr id="5163" name="Google Shape;5163;p78"/>
            <p:cNvSpPr/>
            <p:nvPr/>
          </p:nvSpPr>
          <p:spPr>
            <a:xfrm>
              <a:off x="781315" y="3461564"/>
              <a:ext cx="274086" cy="162243"/>
            </a:xfrm>
            <a:custGeom>
              <a:rect b="b" l="l" r="r" t="t"/>
              <a:pathLst>
                <a:path extrusionOk="0" h="302" w="513">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64" name="Google Shape;5164;p78"/>
            <p:cNvSpPr/>
            <p:nvPr/>
          </p:nvSpPr>
          <p:spPr>
            <a:xfrm>
              <a:off x="850087" y="3183978"/>
              <a:ext cx="259850" cy="244775"/>
            </a:xfrm>
            <a:custGeom>
              <a:rect b="b" l="l" r="r" t="t"/>
              <a:pathLst>
                <a:path extrusionOk="0" h="456" w="486">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65" name="Google Shape;5165;p78"/>
            <p:cNvSpPr/>
            <p:nvPr/>
          </p:nvSpPr>
          <p:spPr>
            <a:xfrm>
              <a:off x="655600" y="3264496"/>
              <a:ext cx="213333" cy="294294"/>
            </a:xfrm>
            <a:custGeom>
              <a:rect b="b" l="l" r="r" t="t"/>
              <a:pathLst>
                <a:path extrusionOk="0" h="548" w="399">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66" name="Google Shape;5166;p78"/>
            <p:cNvSpPr/>
            <p:nvPr/>
          </p:nvSpPr>
          <p:spPr>
            <a:xfrm>
              <a:off x="673846" y="3654405"/>
              <a:ext cx="303960" cy="249807"/>
            </a:xfrm>
            <a:custGeom>
              <a:rect b="b" l="l" r="r" t="t"/>
              <a:pathLst>
                <a:path extrusionOk="0" h="465" w="569">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67" name="Google Shape;5167;p78"/>
            <p:cNvSpPr/>
            <p:nvPr/>
          </p:nvSpPr>
          <p:spPr>
            <a:xfrm>
              <a:off x="959159" y="3535238"/>
              <a:ext cx="187068" cy="287248"/>
            </a:xfrm>
            <a:custGeom>
              <a:rect b="b" l="l" r="r" t="t"/>
              <a:pathLst>
                <a:path extrusionOk="0" h="535" w="35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68" name="Google Shape;5168;p78"/>
          <p:cNvGrpSpPr/>
          <p:nvPr/>
        </p:nvGrpSpPr>
        <p:grpSpPr>
          <a:xfrm>
            <a:off x="7061043" y="2181309"/>
            <a:ext cx="189785" cy="445592"/>
            <a:chOff x="8011692" y="3184166"/>
            <a:chExt cx="306600" cy="719859"/>
          </a:xfrm>
        </p:grpSpPr>
        <p:sp>
          <p:nvSpPr>
            <p:cNvPr id="5169" name="Google Shape;5169;p78"/>
            <p:cNvSpPr/>
            <p:nvPr/>
          </p:nvSpPr>
          <p:spPr>
            <a:xfrm>
              <a:off x="8011692" y="3885096"/>
              <a:ext cx="306496" cy="18928"/>
            </a:xfrm>
            <a:custGeom>
              <a:rect b="b" l="l" r="r" t="t"/>
              <a:pathLst>
                <a:path extrusionOk="0" h="35" w="569">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70" name="Google Shape;5170;p78"/>
            <p:cNvSpPr/>
            <p:nvPr/>
          </p:nvSpPr>
          <p:spPr>
            <a:xfrm>
              <a:off x="8011692" y="3184166"/>
              <a:ext cx="306496" cy="40025"/>
            </a:xfrm>
            <a:custGeom>
              <a:rect b="b" l="l" r="r" t="t"/>
              <a:pathLst>
                <a:path extrusionOk="0" h="74" w="569">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71" name="Google Shape;5171;p78"/>
            <p:cNvSpPr txBox="1"/>
            <p:nvPr/>
          </p:nvSpPr>
          <p:spPr>
            <a:xfrm>
              <a:off x="8011692" y="3395332"/>
              <a:ext cx="306600" cy="157200"/>
            </a:xfrm>
            <a:prstGeom prst="rect">
              <a:avLst/>
            </a:pr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72" name="Google Shape;5172;p78"/>
            <p:cNvSpPr txBox="1"/>
            <p:nvPr/>
          </p:nvSpPr>
          <p:spPr>
            <a:xfrm>
              <a:off x="8011692" y="3231683"/>
              <a:ext cx="306600" cy="159300"/>
            </a:xfrm>
            <a:prstGeom prst="rect">
              <a:avLst/>
            </a:pr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73" name="Google Shape;5173;p78"/>
            <p:cNvSpPr txBox="1"/>
            <p:nvPr/>
          </p:nvSpPr>
          <p:spPr>
            <a:xfrm>
              <a:off x="8011692" y="3718293"/>
              <a:ext cx="306600" cy="159300"/>
            </a:xfrm>
            <a:prstGeom prst="rect">
              <a:avLst/>
            </a:pr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74" name="Google Shape;5174;p78"/>
            <p:cNvSpPr txBox="1"/>
            <p:nvPr/>
          </p:nvSpPr>
          <p:spPr>
            <a:xfrm>
              <a:off x="8011692" y="3556812"/>
              <a:ext cx="306600" cy="157200"/>
            </a:xfrm>
            <a:prstGeom prst="rect">
              <a:avLst/>
            </a:pr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grpSp>
      <p:grpSp>
        <p:nvGrpSpPr>
          <p:cNvPr id="5175" name="Google Shape;5175;p78"/>
          <p:cNvGrpSpPr/>
          <p:nvPr/>
        </p:nvGrpSpPr>
        <p:grpSpPr>
          <a:xfrm>
            <a:off x="7495830" y="2181059"/>
            <a:ext cx="246199" cy="445516"/>
            <a:chOff x="4556125" y="630237"/>
            <a:chExt cx="3081338" cy="5568950"/>
          </a:xfrm>
        </p:grpSpPr>
        <p:sp>
          <p:nvSpPr>
            <p:cNvPr id="5176" name="Google Shape;5176;p78"/>
            <p:cNvSpPr/>
            <p:nvPr/>
          </p:nvSpPr>
          <p:spPr>
            <a:xfrm>
              <a:off x="4756150" y="630237"/>
              <a:ext cx="2397126" cy="1016000"/>
            </a:xfrm>
            <a:custGeom>
              <a:rect b="b" l="l" r="r" t="t"/>
              <a:pathLst>
                <a:path extrusionOk="0" h="233" w="55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77" name="Google Shape;5177;p78"/>
            <p:cNvSpPr/>
            <p:nvPr/>
          </p:nvSpPr>
          <p:spPr>
            <a:xfrm>
              <a:off x="4556125" y="1357312"/>
              <a:ext cx="3081338" cy="1135062"/>
            </a:xfrm>
            <a:custGeom>
              <a:rect b="b" l="l" r="r" t="t"/>
              <a:pathLst>
                <a:path extrusionOk="0" h="260" w="707">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78" name="Google Shape;5178;p78"/>
            <p:cNvSpPr/>
            <p:nvPr/>
          </p:nvSpPr>
          <p:spPr>
            <a:xfrm>
              <a:off x="4556125" y="2168525"/>
              <a:ext cx="3081338" cy="1139825"/>
            </a:xfrm>
            <a:custGeom>
              <a:rect b="b" l="l" r="r" t="t"/>
              <a:pathLst>
                <a:path extrusionOk="0" h="261" w="707">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79" name="Google Shape;5179;p78"/>
            <p:cNvSpPr/>
            <p:nvPr/>
          </p:nvSpPr>
          <p:spPr>
            <a:xfrm>
              <a:off x="4556125" y="2981325"/>
              <a:ext cx="3081338" cy="1138237"/>
            </a:xfrm>
            <a:custGeom>
              <a:rect b="b" l="l" r="r" t="t"/>
              <a:pathLst>
                <a:path extrusionOk="0" h="261" w="707">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80" name="Google Shape;5180;p78"/>
            <p:cNvSpPr/>
            <p:nvPr/>
          </p:nvSpPr>
          <p:spPr>
            <a:xfrm>
              <a:off x="4830762" y="4476750"/>
              <a:ext cx="2535237" cy="1722437"/>
            </a:xfrm>
            <a:custGeom>
              <a:rect b="b" l="l" r="r" t="t"/>
              <a:pathLst>
                <a:path extrusionOk="0" h="395" w="582">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81" name="Google Shape;5181;p78"/>
            <p:cNvSpPr/>
            <p:nvPr/>
          </p:nvSpPr>
          <p:spPr>
            <a:xfrm>
              <a:off x="5078412" y="4067175"/>
              <a:ext cx="714375" cy="322262"/>
            </a:xfrm>
            <a:custGeom>
              <a:rect b="b" l="l" r="r" t="t"/>
              <a:pathLst>
                <a:path extrusionOk="0" h="74" w="164">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182" name="Google Shape;5182;p78"/>
            <p:cNvSpPr/>
            <p:nvPr/>
          </p:nvSpPr>
          <p:spPr>
            <a:xfrm>
              <a:off x="6389687" y="3844925"/>
              <a:ext cx="715962" cy="544512"/>
            </a:xfrm>
            <a:custGeom>
              <a:rect b="b" l="l" r="r" t="t"/>
              <a:pathLst>
                <a:path extrusionOk="0" h="125" w="164">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grpSp>
      <p:grpSp>
        <p:nvGrpSpPr>
          <p:cNvPr id="5183" name="Google Shape;5183;p78"/>
          <p:cNvGrpSpPr/>
          <p:nvPr/>
        </p:nvGrpSpPr>
        <p:grpSpPr>
          <a:xfrm>
            <a:off x="1676853" y="2181259"/>
            <a:ext cx="445768" cy="445697"/>
            <a:chOff x="1674084" y="3214987"/>
            <a:chExt cx="720142" cy="720027"/>
          </a:xfrm>
        </p:grpSpPr>
        <p:sp>
          <p:nvSpPr>
            <p:cNvPr id="5184" name="Google Shape;5184;p78"/>
            <p:cNvSpPr/>
            <p:nvPr/>
          </p:nvSpPr>
          <p:spPr>
            <a:xfrm>
              <a:off x="1674084" y="3354958"/>
              <a:ext cx="179880" cy="213215"/>
            </a:xfrm>
            <a:custGeom>
              <a:rect b="b" l="l" r="r" t="t"/>
              <a:pathLst>
                <a:path extrusionOk="0" h="242" w="204">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85" name="Google Shape;5185;p78"/>
            <p:cNvSpPr/>
            <p:nvPr/>
          </p:nvSpPr>
          <p:spPr>
            <a:xfrm>
              <a:off x="1674084" y="3534654"/>
              <a:ext cx="179880" cy="213525"/>
            </a:xfrm>
            <a:custGeom>
              <a:rect b="b" l="l" r="r" t="t"/>
              <a:pathLst>
                <a:path extrusionOk="0" h="242" w="204">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86" name="Google Shape;5186;p78"/>
            <p:cNvSpPr/>
            <p:nvPr/>
          </p:nvSpPr>
          <p:spPr>
            <a:xfrm>
              <a:off x="1861110" y="3214987"/>
              <a:ext cx="212190" cy="179696"/>
            </a:xfrm>
            <a:custGeom>
              <a:rect b="b" l="l" r="r" t="t"/>
              <a:pathLst>
                <a:path extrusionOk="0" h="204" w="241">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87" name="Google Shape;5187;p78"/>
            <p:cNvSpPr/>
            <p:nvPr/>
          </p:nvSpPr>
          <p:spPr>
            <a:xfrm>
              <a:off x="2040679" y="3214987"/>
              <a:ext cx="213433" cy="179696"/>
            </a:xfrm>
            <a:custGeom>
              <a:rect b="b" l="l" r="r" t="t"/>
              <a:pathLst>
                <a:path extrusionOk="0" h="204" w="242">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88" name="Google Shape;5188;p78"/>
            <p:cNvSpPr/>
            <p:nvPr/>
          </p:nvSpPr>
          <p:spPr>
            <a:xfrm>
              <a:off x="1674084" y="3714660"/>
              <a:ext cx="173666" cy="220353"/>
            </a:xfrm>
            <a:custGeom>
              <a:rect b="b" l="l" r="r" t="t"/>
              <a:pathLst>
                <a:path extrusionOk="0" h="250" w="197">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89" name="Google Shape;5189;p78"/>
            <p:cNvSpPr/>
            <p:nvPr/>
          </p:nvSpPr>
          <p:spPr>
            <a:xfrm>
              <a:off x="1674084" y="3214987"/>
              <a:ext cx="219646" cy="173489"/>
            </a:xfrm>
            <a:custGeom>
              <a:rect b="b" l="l" r="r" t="t"/>
              <a:pathLst>
                <a:path extrusionOk="0" h="197" w="249">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90" name="Google Shape;5190;p78"/>
            <p:cNvSpPr/>
            <p:nvPr/>
          </p:nvSpPr>
          <p:spPr>
            <a:xfrm>
              <a:off x="1995010" y="3754076"/>
              <a:ext cx="212501" cy="180938"/>
            </a:xfrm>
            <a:custGeom>
              <a:rect b="b" l="l" r="r" t="t"/>
              <a:pathLst>
                <a:path extrusionOk="0" h="205" w="241">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91" name="Google Shape;5191;p78"/>
            <p:cNvSpPr/>
            <p:nvPr/>
          </p:nvSpPr>
          <p:spPr>
            <a:xfrm>
              <a:off x="2220560" y="3214987"/>
              <a:ext cx="173666" cy="219422"/>
            </a:xfrm>
            <a:custGeom>
              <a:rect b="b" l="l" r="r" t="t"/>
              <a:pathLst>
                <a:path extrusionOk="0" h="249" w="197">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92" name="Google Shape;5192;p78"/>
            <p:cNvSpPr/>
            <p:nvPr/>
          </p:nvSpPr>
          <p:spPr>
            <a:xfrm>
              <a:off x="2214346" y="3400890"/>
              <a:ext cx="179880" cy="213215"/>
            </a:xfrm>
            <a:custGeom>
              <a:rect b="b" l="l" r="r" t="t"/>
              <a:pathLst>
                <a:path extrusionOk="0" h="242" w="204">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93" name="Google Shape;5193;p78"/>
            <p:cNvSpPr/>
            <p:nvPr/>
          </p:nvSpPr>
          <p:spPr>
            <a:xfrm>
              <a:off x="1814198" y="3754076"/>
              <a:ext cx="213433" cy="180938"/>
            </a:xfrm>
            <a:custGeom>
              <a:rect b="b" l="l" r="r" t="t"/>
              <a:pathLst>
                <a:path extrusionOk="0" h="205" w="242">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94" name="Google Shape;5194;p78"/>
            <p:cNvSpPr/>
            <p:nvPr/>
          </p:nvSpPr>
          <p:spPr>
            <a:xfrm>
              <a:off x="2214346" y="3580587"/>
              <a:ext cx="179880" cy="213215"/>
            </a:xfrm>
            <a:custGeom>
              <a:rect b="b" l="l" r="r" t="t"/>
              <a:pathLst>
                <a:path extrusionOk="0" h="242" w="204">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95" name="Google Shape;5195;p78"/>
            <p:cNvSpPr/>
            <p:nvPr/>
          </p:nvSpPr>
          <p:spPr>
            <a:xfrm>
              <a:off x="2174890" y="3760283"/>
              <a:ext cx="219335" cy="174731"/>
            </a:xfrm>
            <a:custGeom>
              <a:rect b="b" l="l" r="r" t="t"/>
              <a:pathLst>
                <a:path extrusionOk="0" h="198" w="249">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196" name="Google Shape;5196;p78"/>
          <p:cNvGrpSpPr/>
          <p:nvPr/>
        </p:nvGrpSpPr>
        <p:grpSpPr>
          <a:xfrm>
            <a:off x="985694" y="2181221"/>
            <a:ext cx="445578" cy="445773"/>
            <a:chOff x="557511" y="3214925"/>
            <a:chExt cx="719836" cy="720150"/>
          </a:xfrm>
        </p:grpSpPr>
        <p:sp>
          <p:nvSpPr>
            <p:cNvPr id="5197" name="Google Shape;5197;p78"/>
            <p:cNvSpPr/>
            <p:nvPr/>
          </p:nvSpPr>
          <p:spPr>
            <a:xfrm>
              <a:off x="557511" y="3214925"/>
              <a:ext cx="434543" cy="347863"/>
            </a:xfrm>
            <a:custGeom>
              <a:rect b="b" l="l" r="r" t="t"/>
              <a:pathLst>
                <a:path extrusionOk="0" h="412" w="515">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98" name="Google Shape;5198;p78"/>
            <p:cNvSpPr/>
            <p:nvPr/>
          </p:nvSpPr>
          <p:spPr>
            <a:xfrm>
              <a:off x="929646" y="3214925"/>
              <a:ext cx="347700" cy="434664"/>
            </a:xfrm>
            <a:custGeom>
              <a:rect b="b" l="l" r="r" t="t"/>
              <a:pathLst>
                <a:path extrusionOk="0" h="515" w="412">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199" name="Google Shape;5199;p78"/>
            <p:cNvSpPr/>
            <p:nvPr/>
          </p:nvSpPr>
          <p:spPr>
            <a:xfrm>
              <a:off x="557511" y="3500411"/>
              <a:ext cx="347040" cy="434664"/>
            </a:xfrm>
            <a:custGeom>
              <a:rect b="b" l="l" r="r" t="t"/>
              <a:pathLst>
                <a:path extrusionOk="0" h="515" w="411">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00" name="Google Shape;5200;p78"/>
            <p:cNvSpPr/>
            <p:nvPr/>
          </p:nvSpPr>
          <p:spPr>
            <a:xfrm>
              <a:off x="842804" y="3588202"/>
              <a:ext cx="434543" cy="346873"/>
            </a:xfrm>
            <a:custGeom>
              <a:rect b="b" l="l" r="r" t="t"/>
              <a:pathLst>
                <a:path extrusionOk="0" h="411" w="515">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01" name="Google Shape;5201;p78"/>
          <p:cNvGrpSpPr/>
          <p:nvPr/>
        </p:nvGrpSpPr>
        <p:grpSpPr>
          <a:xfrm>
            <a:off x="929577" y="3617556"/>
            <a:ext cx="445905" cy="400522"/>
            <a:chOff x="1147762" y="1131887"/>
            <a:chExt cx="5137150" cy="4619626"/>
          </a:xfrm>
        </p:grpSpPr>
        <p:sp>
          <p:nvSpPr>
            <p:cNvPr id="5202" name="Google Shape;5202;p78"/>
            <p:cNvSpPr/>
            <p:nvPr/>
          </p:nvSpPr>
          <p:spPr>
            <a:xfrm>
              <a:off x="1147762" y="2425700"/>
              <a:ext cx="2505075" cy="3325813"/>
            </a:xfrm>
            <a:custGeom>
              <a:rect b="b" l="l" r="r" t="t"/>
              <a:pathLst>
                <a:path extrusionOk="0" h="751" w="566">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03" name="Google Shape;5203;p78"/>
            <p:cNvSpPr/>
            <p:nvPr/>
          </p:nvSpPr>
          <p:spPr>
            <a:xfrm>
              <a:off x="2617787" y="3519487"/>
              <a:ext cx="3667125" cy="2232024"/>
            </a:xfrm>
            <a:custGeom>
              <a:rect b="b" l="l" r="r" t="t"/>
              <a:pathLst>
                <a:path extrusionOk="0" h="504" w="829">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04" name="Google Shape;5204;p78"/>
            <p:cNvSpPr/>
            <p:nvPr/>
          </p:nvSpPr>
          <p:spPr>
            <a:xfrm>
              <a:off x="2449512" y="1131887"/>
              <a:ext cx="3167061" cy="3259137"/>
            </a:xfrm>
            <a:custGeom>
              <a:rect b="b" l="l" r="r" t="t"/>
              <a:pathLst>
                <a:path extrusionOk="0" h="736" w="716">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05" name="Google Shape;5205;p78"/>
          <p:cNvGrpSpPr/>
          <p:nvPr/>
        </p:nvGrpSpPr>
        <p:grpSpPr>
          <a:xfrm>
            <a:off x="1726906" y="3611210"/>
            <a:ext cx="445901" cy="413282"/>
            <a:chOff x="1570037" y="1341437"/>
            <a:chExt cx="4943475" cy="4576762"/>
          </a:xfrm>
        </p:grpSpPr>
        <p:sp>
          <p:nvSpPr>
            <p:cNvPr id="5206" name="Google Shape;5206;p78"/>
            <p:cNvSpPr/>
            <p:nvPr/>
          </p:nvSpPr>
          <p:spPr>
            <a:xfrm>
              <a:off x="4814887" y="3284537"/>
              <a:ext cx="1673225" cy="1187450"/>
            </a:xfrm>
            <a:custGeom>
              <a:rect b="b" l="l" r="r" t="t"/>
              <a:pathLst>
                <a:path extrusionOk="0" h="270" w="381">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207" name="Google Shape;5207;p78"/>
            <p:cNvSpPr/>
            <p:nvPr/>
          </p:nvSpPr>
          <p:spPr>
            <a:xfrm>
              <a:off x="2355850" y="4164012"/>
              <a:ext cx="1208087" cy="1560512"/>
            </a:xfrm>
            <a:custGeom>
              <a:rect b="b" l="l" r="r" t="t"/>
              <a:pathLst>
                <a:path extrusionOk="0" h="355" w="275">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208" name="Google Shape;5208;p78"/>
            <p:cNvSpPr/>
            <p:nvPr/>
          </p:nvSpPr>
          <p:spPr>
            <a:xfrm>
              <a:off x="2636837" y="1443037"/>
              <a:ext cx="1581150" cy="1635125"/>
            </a:xfrm>
            <a:custGeom>
              <a:rect b="b" l="l" r="r" t="t"/>
              <a:pathLst>
                <a:path extrusionOk="0" h="372" w="36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209" name="Google Shape;5209;p78"/>
            <p:cNvSpPr/>
            <p:nvPr/>
          </p:nvSpPr>
          <p:spPr>
            <a:xfrm>
              <a:off x="1570037" y="3162300"/>
              <a:ext cx="1800225" cy="2562225"/>
            </a:xfrm>
            <a:custGeom>
              <a:rect b="b" l="l" r="r" t="t"/>
              <a:pathLst>
                <a:path extrusionOk="0" h="583" w="41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210" name="Google Shape;5210;p78"/>
            <p:cNvSpPr/>
            <p:nvPr/>
          </p:nvSpPr>
          <p:spPr>
            <a:xfrm>
              <a:off x="3101975" y="1341437"/>
              <a:ext cx="2481262" cy="1855787"/>
            </a:xfrm>
            <a:custGeom>
              <a:rect b="b" l="l" r="r" t="t"/>
              <a:pathLst>
                <a:path extrusionOk="0" h="422" w="565">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sp>
          <p:nvSpPr>
            <p:cNvPr id="5211" name="Google Shape;5211;p78"/>
            <p:cNvSpPr/>
            <p:nvPr/>
          </p:nvSpPr>
          <p:spPr>
            <a:xfrm>
              <a:off x="4019550" y="4094162"/>
              <a:ext cx="2493962" cy="1824037"/>
            </a:xfrm>
            <a:custGeom>
              <a:rect b="b" l="l" r="r" t="t"/>
              <a:pathLst>
                <a:path extrusionOk="0" h="415" w="568">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a:solidFill>
                  <a:schemeClr val="dk1"/>
                </a:solidFill>
                <a:latin typeface="Calibri"/>
                <a:ea typeface="Calibri"/>
                <a:cs typeface="Calibri"/>
                <a:sym typeface="Calibri"/>
              </a:endParaRPr>
            </a:p>
          </p:txBody>
        </p:sp>
      </p:grpSp>
      <p:grpSp>
        <p:nvGrpSpPr>
          <p:cNvPr id="5212" name="Google Shape;5212;p78"/>
          <p:cNvGrpSpPr/>
          <p:nvPr/>
        </p:nvGrpSpPr>
        <p:grpSpPr>
          <a:xfrm>
            <a:off x="4212229" y="3595311"/>
            <a:ext cx="441332" cy="445721"/>
            <a:chOff x="5770007" y="5489899"/>
            <a:chExt cx="712976" cy="720067"/>
          </a:xfrm>
        </p:grpSpPr>
        <p:sp>
          <p:nvSpPr>
            <p:cNvPr id="5213" name="Google Shape;5213;p78"/>
            <p:cNvSpPr/>
            <p:nvPr/>
          </p:nvSpPr>
          <p:spPr>
            <a:xfrm>
              <a:off x="6229483" y="5489899"/>
              <a:ext cx="253500" cy="255300"/>
            </a:xfrm>
            <a:prstGeom prst="ellipse">
              <a:avLst/>
            </a:pr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14" name="Google Shape;5214;p78"/>
            <p:cNvSpPr/>
            <p:nvPr/>
          </p:nvSpPr>
          <p:spPr>
            <a:xfrm>
              <a:off x="5770007" y="5489899"/>
              <a:ext cx="252900" cy="255300"/>
            </a:xfrm>
            <a:prstGeom prst="ellipse">
              <a:avLst/>
            </a:pr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15" name="Google Shape;5215;p78"/>
            <p:cNvSpPr/>
            <p:nvPr/>
          </p:nvSpPr>
          <p:spPr>
            <a:xfrm>
              <a:off x="6229483" y="5954666"/>
              <a:ext cx="253500" cy="255300"/>
            </a:xfrm>
            <a:prstGeom prst="ellipse">
              <a:avLst/>
            </a:pr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16" name="Google Shape;5216;p78"/>
            <p:cNvSpPr/>
            <p:nvPr/>
          </p:nvSpPr>
          <p:spPr>
            <a:xfrm>
              <a:off x="5770007" y="5954666"/>
              <a:ext cx="252900" cy="255300"/>
            </a:xfrm>
            <a:prstGeom prst="ellipse">
              <a:avLst/>
            </a:pr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17" name="Google Shape;5217;p78"/>
            <p:cNvSpPr/>
            <p:nvPr/>
          </p:nvSpPr>
          <p:spPr>
            <a:xfrm>
              <a:off x="6011100" y="5535496"/>
              <a:ext cx="228017" cy="163872"/>
            </a:xfrm>
            <a:custGeom>
              <a:rect b="b" l="l" r="r" t="t"/>
              <a:pathLst>
                <a:path extrusionOk="0" h="258" w="362">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18" name="Google Shape;5218;p78"/>
            <p:cNvSpPr/>
            <p:nvPr/>
          </p:nvSpPr>
          <p:spPr>
            <a:xfrm>
              <a:off x="6011100" y="6000263"/>
              <a:ext cx="228017" cy="164103"/>
            </a:xfrm>
            <a:custGeom>
              <a:rect b="b" l="l" r="r" t="t"/>
              <a:pathLst>
                <a:path extrusionOk="0" h="258" w="362">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19" name="Google Shape;5219;p78"/>
            <p:cNvSpPr/>
            <p:nvPr/>
          </p:nvSpPr>
          <p:spPr>
            <a:xfrm>
              <a:off x="5814051" y="5734318"/>
              <a:ext cx="162411" cy="230995"/>
            </a:xfrm>
            <a:custGeom>
              <a:rect b="b" l="l" r="r" t="t"/>
              <a:pathLst>
                <a:path extrusionOk="0" h="363" w="258">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20" name="Google Shape;5220;p78"/>
            <p:cNvSpPr/>
            <p:nvPr/>
          </p:nvSpPr>
          <p:spPr>
            <a:xfrm>
              <a:off x="6273756" y="5735013"/>
              <a:ext cx="162411" cy="230300"/>
            </a:xfrm>
            <a:custGeom>
              <a:rect b="b" l="l" r="r" t="t"/>
              <a:pathLst>
                <a:path extrusionOk="0" h="362" w="258">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21" name="Google Shape;5221;p78"/>
          <p:cNvGrpSpPr/>
          <p:nvPr/>
        </p:nvGrpSpPr>
        <p:grpSpPr>
          <a:xfrm>
            <a:off x="5005020" y="3617781"/>
            <a:ext cx="445651" cy="400824"/>
            <a:chOff x="7050768" y="5526199"/>
            <a:chExt cx="719953" cy="647534"/>
          </a:xfrm>
        </p:grpSpPr>
        <p:sp>
          <p:nvSpPr>
            <p:cNvPr id="5222" name="Google Shape;5222;p78"/>
            <p:cNvSpPr/>
            <p:nvPr/>
          </p:nvSpPr>
          <p:spPr>
            <a:xfrm>
              <a:off x="7465241" y="5526199"/>
              <a:ext cx="168000" cy="168900"/>
            </a:xfrm>
            <a:prstGeom prst="ellipse">
              <a:avLst/>
            </a:pr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23" name="Google Shape;5223;p78"/>
            <p:cNvSpPr/>
            <p:nvPr/>
          </p:nvSpPr>
          <p:spPr>
            <a:xfrm>
              <a:off x="7189726" y="5526199"/>
              <a:ext cx="168000" cy="168900"/>
            </a:xfrm>
            <a:prstGeom prst="ellipse">
              <a:avLst/>
            </a:pr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24" name="Google Shape;5224;p78"/>
            <p:cNvSpPr/>
            <p:nvPr/>
          </p:nvSpPr>
          <p:spPr>
            <a:xfrm>
              <a:off x="7465241" y="6004833"/>
              <a:ext cx="168000" cy="168900"/>
            </a:xfrm>
            <a:prstGeom prst="ellipse">
              <a:avLst/>
            </a:pr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25" name="Google Shape;5225;p78"/>
            <p:cNvSpPr/>
            <p:nvPr/>
          </p:nvSpPr>
          <p:spPr>
            <a:xfrm>
              <a:off x="7602721" y="5765701"/>
              <a:ext cx="168000" cy="168300"/>
            </a:xfrm>
            <a:prstGeom prst="ellipse">
              <a:avLst/>
            </a:pr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26" name="Google Shape;5226;p78"/>
            <p:cNvSpPr/>
            <p:nvPr/>
          </p:nvSpPr>
          <p:spPr>
            <a:xfrm>
              <a:off x="7050768" y="5765701"/>
              <a:ext cx="168600" cy="168300"/>
            </a:xfrm>
            <a:prstGeom prst="ellipse">
              <a:avLst/>
            </a:pr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27" name="Google Shape;5227;p78"/>
            <p:cNvSpPr/>
            <p:nvPr/>
          </p:nvSpPr>
          <p:spPr>
            <a:xfrm>
              <a:off x="7189726" y="6004833"/>
              <a:ext cx="168000" cy="168900"/>
            </a:xfrm>
            <a:prstGeom prst="ellipse">
              <a:avLst/>
            </a:pr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28" name="Google Shape;5228;p78"/>
            <p:cNvSpPr/>
            <p:nvPr/>
          </p:nvSpPr>
          <p:spPr>
            <a:xfrm>
              <a:off x="7134476" y="5655289"/>
              <a:ext cx="139512" cy="149620"/>
            </a:xfrm>
            <a:custGeom>
              <a:rect b="b" l="l" r="r" t="t"/>
              <a:pathLst>
                <a:path extrusionOk="0" h="328" w="306">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29" name="Google Shape;5229;p78"/>
            <p:cNvSpPr/>
            <p:nvPr/>
          </p:nvSpPr>
          <p:spPr>
            <a:xfrm>
              <a:off x="7351783" y="5564482"/>
              <a:ext cx="119371" cy="92287"/>
            </a:xfrm>
            <a:custGeom>
              <a:rect b="b" l="l" r="r" t="t"/>
              <a:pathLst>
                <a:path extrusionOk="0" h="202" w="262">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30" name="Google Shape;5230;p78"/>
            <p:cNvSpPr/>
            <p:nvPr/>
          </p:nvSpPr>
          <p:spPr>
            <a:xfrm>
              <a:off x="7548579" y="5894792"/>
              <a:ext cx="138958" cy="149249"/>
            </a:xfrm>
            <a:custGeom>
              <a:rect b="b" l="l" r="r" t="t"/>
              <a:pathLst>
                <a:path extrusionOk="0" h="327" w="305">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31" name="Google Shape;5231;p78"/>
            <p:cNvSpPr/>
            <p:nvPr/>
          </p:nvSpPr>
          <p:spPr>
            <a:xfrm>
              <a:off x="7548579" y="5655844"/>
              <a:ext cx="138958" cy="149065"/>
            </a:xfrm>
            <a:custGeom>
              <a:rect b="b" l="l" r="r" t="t"/>
              <a:pathLst>
                <a:path extrusionOk="0" h="327" w="305">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32" name="Google Shape;5232;p78"/>
            <p:cNvSpPr/>
            <p:nvPr/>
          </p:nvSpPr>
          <p:spPr>
            <a:xfrm>
              <a:off x="7134476" y="5894792"/>
              <a:ext cx="139512" cy="149620"/>
            </a:xfrm>
            <a:custGeom>
              <a:rect b="b" l="l" r="r" t="t"/>
              <a:pathLst>
                <a:path extrusionOk="0" h="328" w="306">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33" name="Google Shape;5233;p78"/>
            <p:cNvSpPr/>
            <p:nvPr/>
          </p:nvSpPr>
          <p:spPr>
            <a:xfrm>
              <a:off x="7351783" y="6043117"/>
              <a:ext cx="119371" cy="92102"/>
            </a:xfrm>
            <a:custGeom>
              <a:rect b="b" l="l" r="r" t="t"/>
              <a:pathLst>
                <a:path extrusionOk="0" h="202" w="262">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34" name="Google Shape;5234;p78"/>
          <p:cNvGrpSpPr/>
          <p:nvPr/>
        </p:nvGrpSpPr>
        <p:grpSpPr>
          <a:xfrm>
            <a:off x="6599536" y="3617851"/>
            <a:ext cx="445681" cy="400651"/>
            <a:chOff x="9626723" y="5526313"/>
            <a:chExt cx="720002" cy="647256"/>
          </a:xfrm>
        </p:grpSpPr>
        <p:sp>
          <p:nvSpPr>
            <p:cNvPr id="5235" name="Google Shape;5235;p78"/>
            <p:cNvSpPr/>
            <p:nvPr/>
          </p:nvSpPr>
          <p:spPr>
            <a:xfrm>
              <a:off x="10040990" y="5526313"/>
              <a:ext cx="168000" cy="168300"/>
            </a:xfrm>
            <a:prstGeom prst="ellipse">
              <a:avLst/>
            </a:pr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36" name="Google Shape;5236;p78"/>
            <p:cNvSpPr/>
            <p:nvPr/>
          </p:nvSpPr>
          <p:spPr>
            <a:xfrm>
              <a:off x="9765139" y="5526313"/>
              <a:ext cx="168300" cy="168300"/>
            </a:xfrm>
            <a:prstGeom prst="ellipse">
              <a:avLst/>
            </a:pr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37" name="Google Shape;5237;p78"/>
            <p:cNvSpPr/>
            <p:nvPr/>
          </p:nvSpPr>
          <p:spPr>
            <a:xfrm>
              <a:off x="10040990" y="6005269"/>
              <a:ext cx="168000" cy="168300"/>
            </a:xfrm>
            <a:prstGeom prst="ellipse">
              <a:avLst/>
            </a:pr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38" name="Google Shape;5238;p78"/>
            <p:cNvSpPr/>
            <p:nvPr/>
          </p:nvSpPr>
          <p:spPr>
            <a:xfrm>
              <a:off x="10178425" y="5765496"/>
              <a:ext cx="168300" cy="168900"/>
            </a:xfrm>
            <a:prstGeom prst="ellipse">
              <a:avLst/>
            </a:pr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39" name="Google Shape;5239;p78"/>
            <p:cNvSpPr/>
            <p:nvPr/>
          </p:nvSpPr>
          <p:spPr>
            <a:xfrm>
              <a:off x="9626723" y="5765496"/>
              <a:ext cx="168000" cy="168900"/>
            </a:xfrm>
            <a:prstGeom prst="ellipse">
              <a:avLst/>
            </a:pr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40" name="Google Shape;5240;p78"/>
            <p:cNvSpPr/>
            <p:nvPr/>
          </p:nvSpPr>
          <p:spPr>
            <a:xfrm>
              <a:off x="9765139" y="6005269"/>
              <a:ext cx="168300" cy="168300"/>
            </a:xfrm>
            <a:prstGeom prst="ellipse">
              <a:avLst/>
            </a:pr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41" name="Google Shape;5241;p78"/>
            <p:cNvSpPr/>
            <p:nvPr/>
          </p:nvSpPr>
          <p:spPr>
            <a:xfrm>
              <a:off x="10198227" y="5672808"/>
              <a:ext cx="47838" cy="83066"/>
            </a:xfrm>
            <a:custGeom>
              <a:rect b="b" l="l" r="r" t="t"/>
              <a:pathLst>
                <a:path extrusionOk="0" h="163" w="94">
                  <a:moveTo>
                    <a:pt x="0" y="0"/>
                  </a:moveTo>
                  <a:cubicBezTo>
                    <a:pt x="20" y="23"/>
                    <a:pt x="38" y="49"/>
                    <a:pt x="54" y="77"/>
                  </a:cubicBezTo>
                  <a:cubicBezTo>
                    <a:pt x="70" y="105"/>
                    <a:pt x="83" y="134"/>
                    <a:pt x="94" y="163"/>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42" name="Google Shape;5242;p78"/>
            <p:cNvSpPr/>
            <p:nvPr/>
          </p:nvSpPr>
          <p:spPr>
            <a:xfrm>
              <a:off x="10197835" y="5944589"/>
              <a:ext cx="48230" cy="83066"/>
            </a:xfrm>
            <a:custGeom>
              <a:rect b="b" l="l" r="r" t="t"/>
              <a:pathLst>
                <a:path extrusionOk="0" h="163" w="95">
                  <a:moveTo>
                    <a:pt x="95" y="0"/>
                  </a:moveTo>
                  <a:cubicBezTo>
                    <a:pt x="84" y="29"/>
                    <a:pt x="71" y="58"/>
                    <a:pt x="55" y="85"/>
                  </a:cubicBezTo>
                  <a:cubicBezTo>
                    <a:pt x="39" y="113"/>
                    <a:pt x="20" y="139"/>
                    <a:pt x="0" y="163"/>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43" name="Google Shape;5243;p78"/>
            <p:cNvSpPr/>
            <p:nvPr/>
          </p:nvSpPr>
          <p:spPr>
            <a:xfrm>
              <a:off x="9938649" y="6122111"/>
              <a:ext cx="96263" cy="4124"/>
            </a:xfrm>
            <a:custGeom>
              <a:rect b="b" l="l" r="r" t="t"/>
              <a:pathLst>
                <a:path extrusionOk="0" h="8" w="189">
                  <a:moveTo>
                    <a:pt x="189" y="0"/>
                  </a:moveTo>
                  <a:cubicBezTo>
                    <a:pt x="158" y="5"/>
                    <a:pt x="127" y="8"/>
                    <a:pt x="95" y="8"/>
                  </a:cubicBezTo>
                  <a:cubicBezTo>
                    <a:pt x="63" y="8"/>
                    <a:pt x="31" y="5"/>
                    <a:pt x="0" y="0"/>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44" name="Google Shape;5244;p78"/>
            <p:cNvSpPr/>
            <p:nvPr/>
          </p:nvSpPr>
          <p:spPr>
            <a:xfrm>
              <a:off x="9728084" y="5944196"/>
              <a:ext cx="47838" cy="83066"/>
            </a:xfrm>
            <a:custGeom>
              <a:rect b="b" l="l" r="r" t="t"/>
              <a:pathLst>
                <a:path extrusionOk="0" h="163" w="94">
                  <a:moveTo>
                    <a:pt x="94" y="163"/>
                  </a:moveTo>
                  <a:cubicBezTo>
                    <a:pt x="74" y="140"/>
                    <a:pt x="56" y="114"/>
                    <a:pt x="40" y="86"/>
                  </a:cubicBezTo>
                  <a:cubicBezTo>
                    <a:pt x="24" y="58"/>
                    <a:pt x="11" y="30"/>
                    <a:pt x="0" y="0"/>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45" name="Google Shape;5245;p78"/>
            <p:cNvSpPr/>
            <p:nvPr/>
          </p:nvSpPr>
          <p:spPr>
            <a:xfrm>
              <a:off x="9728084" y="5672219"/>
              <a:ext cx="48230" cy="83066"/>
            </a:xfrm>
            <a:custGeom>
              <a:rect b="b" l="l" r="r" t="t"/>
              <a:pathLst>
                <a:path extrusionOk="0" h="163" w="95">
                  <a:moveTo>
                    <a:pt x="0" y="163"/>
                  </a:moveTo>
                  <a:cubicBezTo>
                    <a:pt x="11" y="134"/>
                    <a:pt x="24" y="106"/>
                    <a:pt x="40" y="78"/>
                  </a:cubicBezTo>
                  <a:cubicBezTo>
                    <a:pt x="56" y="50"/>
                    <a:pt x="75" y="24"/>
                    <a:pt x="95" y="0"/>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46" name="Google Shape;5246;p78"/>
            <p:cNvSpPr/>
            <p:nvPr/>
          </p:nvSpPr>
          <p:spPr>
            <a:xfrm>
              <a:off x="9939237" y="5573835"/>
              <a:ext cx="96263" cy="4124"/>
            </a:xfrm>
            <a:custGeom>
              <a:rect b="b" l="l" r="r" t="t"/>
              <a:pathLst>
                <a:path extrusionOk="0" h="8" w="189">
                  <a:moveTo>
                    <a:pt x="0" y="8"/>
                  </a:moveTo>
                  <a:cubicBezTo>
                    <a:pt x="31" y="3"/>
                    <a:pt x="62" y="0"/>
                    <a:pt x="94" y="0"/>
                  </a:cubicBezTo>
                  <a:cubicBezTo>
                    <a:pt x="126" y="0"/>
                    <a:pt x="158" y="3"/>
                    <a:pt x="189" y="8"/>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47" name="Google Shape;5247;p78"/>
          <p:cNvGrpSpPr/>
          <p:nvPr/>
        </p:nvGrpSpPr>
        <p:grpSpPr>
          <a:xfrm>
            <a:off x="7396776" y="3595288"/>
            <a:ext cx="445582" cy="445743"/>
            <a:chOff x="10914672" y="5489861"/>
            <a:chExt cx="719842" cy="720102"/>
          </a:xfrm>
        </p:grpSpPr>
        <p:sp>
          <p:nvSpPr>
            <p:cNvPr id="5248" name="Google Shape;5248;p78"/>
            <p:cNvSpPr/>
            <p:nvPr/>
          </p:nvSpPr>
          <p:spPr>
            <a:xfrm>
              <a:off x="11420014" y="5489861"/>
              <a:ext cx="214500" cy="215100"/>
            </a:xfrm>
            <a:prstGeom prst="ellipse">
              <a:avLst/>
            </a:pr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49" name="Google Shape;5249;p78"/>
            <p:cNvSpPr/>
            <p:nvPr/>
          </p:nvSpPr>
          <p:spPr>
            <a:xfrm>
              <a:off x="11420014" y="5994863"/>
              <a:ext cx="214500" cy="215100"/>
            </a:xfrm>
            <a:prstGeom prst="ellipse">
              <a:avLst/>
            </a:pr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0" name="Google Shape;5250;p78"/>
            <p:cNvSpPr/>
            <p:nvPr/>
          </p:nvSpPr>
          <p:spPr>
            <a:xfrm>
              <a:off x="10914672" y="5489861"/>
              <a:ext cx="214500" cy="215100"/>
            </a:xfrm>
            <a:prstGeom prst="ellipse">
              <a:avLst/>
            </a:pr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1" name="Google Shape;5251;p78"/>
            <p:cNvSpPr/>
            <p:nvPr/>
          </p:nvSpPr>
          <p:spPr>
            <a:xfrm>
              <a:off x="10914672" y="5994863"/>
              <a:ext cx="214500" cy="215100"/>
            </a:xfrm>
            <a:prstGeom prst="ellipse">
              <a:avLst/>
            </a:pr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2" name="Google Shape;5252;p78"/>
            <p:cNvSpPr/>
            <p:nvPr/>
          </p:nvSpPr>
          <p:spPr>
            <a:xfrm>
              <a:off x="11595623" y="5710038"/>
              <a:ext cx="28649" cy="276082"/>
            </a:xfrm>
            <a:custGeom>
              <a:rect b="b" l="l" r="r" t="t"/>
              <a:pathLst>
                <a:path extrusionOk="0" h="376" w="39">
                  <a:moveTo>
                    <a:pt x="0" y="0"/>
                  </a:moveTo>
                  <a:cubicBezTo>
                    <a:pt x="25" y="59"/>
                    <a:pt x="39" y="123"/>
                    <a:pt x="39" y="190"/>
                  </a:cubicBezTo>
                  <a:cubicBezTo>
                    <a:pt x="39" y="256"/>
                    <a:pt x="26" y="319"/>
                    <a:pt x="2" y="376"/>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3" name="Google Shape;5253;p78"/>
            <p:cNvSpPr/>
            <p:nvPr/>
          </p:nvSpPr>
          <p:spPr>
            <a:xfrm>
              <a:off x="11138826" y="6170527"/>
              <a:ext cx="275351" cy="29145"/>
            </a:xfrm>
            <a:custGeom>
              <a:rect b="b" l="l" r="r" t="t"/>
              <a:pathLst>
                <a:path extrusionOk="0" h="40" w="375">
                  <a:moveTo>
                    <a:pt x="375" y="0"/>
                  </a:moveTo>
                  <a:cubicBezTo>
                    <a:pt x="317" y="26"/>
                    <a:pt x="253" y="40"/>
                    <a:pt x="185" y="40"/>
                  </a:cubicBezTo>
                  <a:cubicBezTo>
                    <a:pt x="119" y="40"/>
                    <a:pt x="57" y="26"/>
                    <a:pt x="0" y="2"/>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4" name="Google Shape;5254;p78"/>
            <p:cNvSpPr/>
            <p:nvPr/>
          </p:nvSpPr>
          <p:spPr>
            <a:xfrm>
              <a:off x="10925018" y="5713747"/>
              <a:ext cx="28649" cy="275287"/>
            </a:xfrm>
            <a:custGeom>
              <a:rect b="b" l="l" r="r" t="t"/>
              <a:pathLst>
                <a:path extrusionOk="0" h="375" w="39">
                  <a:moveTo>
                    <a:pt x="39" y="375"/>
                  </a:moveTo>
                  <a:cubicBezTo>
                    <a:pt x="14" y="317"/>
                    <a:pt x="0" y="253"/>
                    <a:pt x="0" y="185"/>
                  </a:cubicBezTo>
                  <a:cubicBezTo>
                    <a:pt x="0" y="120"/>
                    <a:pt x="13" y="57"/>
                    <a:pt x="37" y="0"/>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5" name="Google Shape;5255;p78"/>
            <p:cNvSpPr/>
            <p:nvPr/>
          </p:nvSpPr>
          <p:spPr>
            <a:xfrm>
              <a:off x="11135112" y="5499930"/>
              <a:ext cx="275351" cy="28880"/>
            </a:xfrm>
            <a:custGeom>
              <a:rect b="b" l="l" r="r" t="t"/>
              <a:pathLst>
                <a:path extrusionOk="0" h="39" w="375">
                  <a:moveTo>
                    <a:pt x="375" y="37"/>
                  </a:moveTo>
                  <a:cubicBezTo>
                    <a:pt x="318" y="13"/>
                    <a:pt x="256" y="0"/>
                    <a:pt x="190" y="0"/>
                  </a:cubicBezTo>
                  <a:cubicBezTo>
                    <a:pt x="122" y="0"/>
                    <a:pt x="58" y="14"/>
                    <a:pt x="0" y="39"/>
                  </a:cubicBezTo>
                </a:path>
              </a:pathLst>
            </a:custGeom>
            <a:noFill/>
            <a:ln cap="rnd" cmpd="sng" w="28575">
              <a:solidFill>
                <a:schemeClr val="dk1"/>
              </a:solidFill>
              <a:prstDash val="solid"/>
              <a:miter lim="524288"/>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6" name="Google Shape;5256;p78"/>
            <p:cNvSpPr/>
            <p:nvPr/>
          </p:nvSpPr>
          <p:spPr>
            <a:xfrm>
              <a:off x="11578115" y="5950881"/>
              <a:ext cx="52789" cy="38948"/>
            </a:xfrm>
            <a:custGeom>
              <a:rect b="b" l="l" r="r" t="t"/>
              <a:pathLst>
                <a:path extrusionOk="0" h="147" w="199">
                  <a:moveTo>
                    <a:pt x="0" y="0"/>
                  </a:moveTo>
                  <a:lnTo>
                    <a:pt x="64" y="147"/>
                  </a:lnTo>
                  <a:lnTo>
                    <a:pt x="199" y="83"/>
                  </a:lnTo>
                </a:path>
              </a:pathLst>
            </a:custGeom>
            <a:noFill/>
            <a:ln cap="rnd" cmpd="sng" w="28575">
              <a:solidFill>
                <a:schemeClr val="dk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7" name="Google Shape;5257;p78"/>
            <p:cNvSpPr/>
            <p:nvPr/>
          </p:nvSpPr>
          <p:spPr>
            <a:xfrm>
              <a:off x="11135112" y="6152776"/>
              <a:ext cx="38199" cy="52991"/>
            </a:xfrm>
            <a:custGeom>
              <a:rect b="b" l="l" r="r" t="t"/>
              <a:pathLst>
                <a:path extrusionOk="0" h="200" w="144">
                  <a:moveTo>
                    <a:pt x="144" y="0"/>
                  </a:moveTo>
                  <a:lnTo>
                    <a:pt x="0" y="67"/>
                  </a:lnTo>
                  <a:lnTo>
                    <a:pt x="64" y="200"/>
                  </a:lnTo>
                </a:path>
              </a:pathLst>
            </a:custGeom>
            <a:noFill/>
            <a:ln cap="rnd" cmpd="sng" w="28575">
              <a:solidFill>
                <a:schemeClr val="dk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8" name="Google Shape;5258;p78"/>
            <p:cNvSpPr/>
            <p:nvPr/>
          </p:nvSpPr>
          <p:spPr>
            <a:xfrm>
              <a:off x="10918386" y="5710038"/>
              <a:ext cx="53054" cy="38154"/>
            </a:xfrm>
            <a:custGeom>
              <a:rect b="b" l="l" r="r" t="t"/>
              <a:pathLst>
                <a:path extrusionOk="0" h="144" w="200">
                  <a:moveTo>
                    <a:pt x="200" y="144"/>
                  </a:moveTo>
                  <a:lnTo>
                    <a:pt x="136" y="0"/>
                  </a:lnTo>
                  <a:lnTo>
                    <a:pt x="0" y="64"/>
                  </a:lnTo>
                </a:path>
              </a:pathLst>
            </a:custGeom>
            <a:noFill/>
            <a:ln cap="rnd" cmpd="sng" w="28575">
              <a:solidFill>
                <a:schemeClr val="dk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59" name="Google Shape;5259;p78"/>
            <p:cNvSpPr/>
            <p:nvPr/>
          </p:nvSpPr>
          <p:spPr>
            <a:xfrm>
              <a:off x="11375979" y="5493571"/>
              <a:ext cx="38199" cy="52726"/>
            </a:xfrm>
            <a:custGeom>
              <a:rect b="b" l="l" r="r" t="t"/>
              <a:pathLst>
                <a:path extrusionOk="0" h="199" w="144">
                  <a:moveTo>
                    <a:pt x="0" y="199"/>
                  </a:moveTo>
                  <a:lnTo>
                    <a:pt x="144" y="135"/>
                  </a:lnTo>
                  <a:lnTo>
                    <a:pt x="81" y="0"/>
                  </a:lnTo>
                </a:path>
              </a:pathLst>
            </a:custGeom>
            <a:noFill/>
            <a:ln cap="rnd" cmpd="sng" w="28575">
              <a:solidFill>
                <a:schemeClr val="dk1"/>
              </a:solidFill>
              <a:prstDash val="solid"/>
              <a:round/>
              <a:headEnd len="sm" w="sm" type="none"/>
              <a:tailEnd len="sm" w="sm" type="none"/>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60" name="Google Shape;5260;p78"/>
          <p:cNvGrpSpPr/>
          <p:nvPr/>
        </p:nvGrpSpPr>
        <p:grpSpPr>
          <a:xfrm>
            <a:off x="5802236" y="3605552"/>
            <a:ext cx="445821" cy="425246"/>
            <a:chOff x="8338678" y="5506443"/>
            <a:chExt cx="720227" cy="686988"/>
          </a:xfrm>
        </p:grpSpPr>
        <p:sp>
          <p:nvSpPr>
            <p:cNvPr id="5261" name="Google Shape;5261;p78"/>
            <p:cNvSpPr/>
            <p:nvPr/>
          </p:nvSpPr>
          <p:spPr>
            <a:xfrm>
              <a:off x="8706181" y="5506443"/>
              <a:ext cx="230803" cy="263259"/>
            </a:xfrm>
            <a:custGeom>
              <a:rect b="b" l="l" r="r" t="t"/>
              <a:pathLst>
                <a:path extrusionOk="0" h="432" w="378">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62" name="Google Shape;5262;p78"/>
            <p:cNvSpPr/>
            <p:nvPr/>
          </p:nvSpPr>
          <p:spPr>
            <a:xfrm>
              <a:off x="8460817" y="5506443"/>
              <a:ext cx="230586" cy="263259"/>
            </a:xfrm>
            <a:custGeom>
              <a:rect b="b" l="l" r="r" t="t"/>
              <a:pathLst>
                <a:path extrusionOk="0" h="432" w="378">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63" name="Google Shape;5263;p78"/>
            <p:cNvSpPr/>
            <p:nvPr/>
          </p:nvSpPr>
          <p:spPr>
            <a:xfrm>
              <a:off x="8338678" y="5718525"/>
              <a:ext cx="230151" cy="262608"/>
            </a:xfrm>
            <a:custGeom>
              <a:rect b="b" l="l" r="r" t="t"/>
              <a:pathLst>
                <a:path extrusionOk="0" h="431" w="377">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64" name="Google Shape;5264;p78"/>
            <p:cNvSpPr/>
            <p:nvPr/>
          </p:nvSpPr>
          <p:spPr>
            <a:xfrm>
              <a:off x="8828754" y="5718525"/>
              <a:ext cx="230151" cy="262608"/>
            </a:xfrm>
            <a:custGeom>
              <a:rect b="b" l="l" r="r" t="t"/>
              <a:pathLst>
                <a:path extrusionOk="0" h="431" w="377">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65" name="Google Shape;5265;p78"/>
            <p:cNvSpPr/>
            <p:nvPr/>
          </p:nvSpPr>
          <p:spPr>
            <a:xfrm>
              <a:off x="8706181" y="5930607"/>
              <a:ext cx="230803" cy="262825"/>
            </a:xfrm>
            <a:custGeom>
              <a:rect b="b" l="l" r="r" t="t"/>
              <a:pathLst>
                <a:path extrusionOk="0" h="431" w="378">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66" name="Google Shape;5266;p78"/>
            <p:cNvSpPr/>
            <p:nvPr/>
          </p:nvSpPr>
          <p:spPr>
            <a:xfrm>
              <a:off x="8460817" y="5930607"/>
              <a:ext cx="230586" cy="262825"/>
            </a:xfrm>
            <a:custGeom>
              <a:rect b="b" l="l" r="r" t="t"/>
              <a:pathLst>
                <a:path extrusionOk="0" h="431" w="378">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67" name="Google Shape;5267;p78"/>
          <p:cNvGrpSpPr/>
          <p:nvPr/>
        </p:nvGrpSpPr>
        <p:grpSpPr>
          <a:xfrm>
            <a:off x="2523893" y="3660142"/>
            <a:ext cx="1336824" cy="316035"/>
            <a:chOff x="3042485" y="5594633"/>
            <a:chExt cx="2159652" cy="510557"/>
          </a:xfrm>
        </p:grpSpPr>
        <p:sp>
          <p:nvSpPr>
            <p:cNvPr id="5268" name="Google Shape;5268;p78"/>
            <p:cNvSpPr/>
            <p:nvPr/>
          </p:nvSpPr>
          <p:spPr>
            <a:xfrm>
              <a:off x="3042485" y="5869690"/>
              <a:ext cx="235200" cy="235500"/>
            </a:xfrm>
            <a:prstGeom prst="ellipse">
              <a:avLst/>
            </a:prstGeom>
            <a:solidFill>
              <a:srgbClr val="F1C23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69" name="Google Shape;5269;p78"/>
            <p:cNvSpPr/>
            <p:nvPr/>
          </p:nvSpPr>
          <p:spPr>
            <a:xfrm>
              <a:off x="3317231" y="5594633"/>
              <a:ext cx="235200" cy="235500"/>
            </a:xfrm>
            <a:prstGeom prst="ellipse">
              <a:avLst/>
            </a:prstGeom>
            <a:solidFill>
              <a:srgbClr val="E6913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0" name="Google Shape;5270;p78"/>
            <p:cNvSpPr/>
            <p:nvPr/>
          </p:nvSpPr>
          <p:spPr>
            <a:xfrm>
              <a:off x="3591976" y="5869690"/>
              <a:ext cx="236100" cy="235500"/>
            </a:xfrm>
            <a:prstGeom prst="ellipse">
              <a:avLst/>
            </a:prstGeom>
            <a:solidFill>
              <a:srgbClr val="CC0000"/>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1" name="Google Shape;5271;p78"/>
            <p:cNvSpPr/>
            <p:nvPr/>
          </p:nvSpPr>
          <p:spPr>
            <a:xfrm>
              <a:off x="3866722" y="5594633"/>
              <a:ext cx="236100" cy="235500"/>
            </a:xfrm>
            <a:prstGeom prst="ellipse">
              <a:avLst/>
            </a:prstGeom>
            <a:solidFill>
              <a:srgbClr val="A64D79"/>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2" name="Google Shape;5272;p78"/>
            <p:cNvSpPr/>
            <p:nvPr/>
          </p:nvSpPr>
          <p:spPr>
            <a:xfrm>
              <a:off x="4141467" y="5869690"/>
              <a:ext cx="236100" cy="235500"/>
            </a:xfrm>
            <a:prstGeom prst="ellipse">
              <a:avLst/>
            </a:prstGeom>
            <a:solidFill>
              <a:srgbClr val="674EA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3" name="Google Shape;5273;p78"/>
            <p:cNvSpPr/>
            <p:nvPr/>
          </p:nvSpPr>
          <p:spPr>
            <a:xfrm>
              <a:off x="4417146" y="5594633"/>
              <a:ext cx="235200" cy="235500"/>
            </a:xfrm>
            <a:prstGeom prst="ellipse">
              <a:avLst/>
            </a:prstGeom>
            <a:solidFill>
              <a:srgbClr val="3C7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4" name="Google Shape;5274;p78"/>
            <p:cNvSpPr/>
            <p:nvPr/>
          </p:nvSpPr>
          <p:spPr>
            <a:xfrm>
              <a:off x="4691892" y="5869690"/>
              <a:ext cx="235500" cy="235500"/>
            </a:xfrm>
            <a:prstGeom prst="ellipse">
              <a:avLst/>
            </a:prstGeom>
            <a:solidFill>
              <a:srgbClr val="45818E"/>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5" name="Google Shape;5275;p78"/>
            <p:cNvSpPr/>
            <p:nvPr/>
          </p:nvSpPr>
          <p:spPr>
            <a:xfrm>
              <a:off x="4966637" y="5594633"/>
              <a:ext cx="235500" cy="235500"/>
            </a:xfrm>
            <a:prstGeom prst="ellipse">
              <a:avLst/>
            </a:prstGeom>
            <a:solidFill>
              <a:srgbClr val="6AA84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6" name="Google Shape;5276;p78"/>
            <p:cNvSpPr/>
            <p:nvPr/>
          </p:nvSpPr>
          <p:spPr>
            <a:xfrm>
              <a:off x="3210195" y="5762654"/>
              <a:ext cx="174555" cy="174555"/>
            </a:xfrm>
            <a:custGeom>
              <a:rect b="b" l="l" r="r" t="t"/>
              <a:pathLst>
                <a:path extrusionOk="0" h="217" w="217">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7" name="Google Shape;5277;p78"/>
            <p:cNvSpPr/>
            <p:nvPr/>
          </p:nvSpPr>
          <p:spPr>
            <a:xfrm>
              <a:off x="3485252" y="5762654"/>
              <a:ext cx="174244" cy="174555"/>
            </a:xfrm>
            <a:custGeom>
              <a:rect b="b" l="l" r="r" t="t"/>
              <a:pathLst>
                <a:path extrusionOk="0" h="217" w="217">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8" name="Google Shape;5278;p78"/>
            <p:cNvSpPr/>
            <p:nvPr/>
          </p:nvSpPr>
          <p:spPr>
            <a:xfrm>
              <a:off x="3760620" y="5762654"/>
              <a:ext cx="173622" cy="174555"/>
            </a:xfrm>
            <a:custGeom>
              <a:rect b="b" l="l" r="r" t="t"/>
              <a:pathLst>
                <a:path extrusionOk="0" h="217" w="216">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79" name="Google Shape;5279;p78"/>
            <p:cNvSpPr/>
            <p:nvPr/>
          </p:nvSpPr>
          <p:spPr>
            <a:xfrm>
              <a:off x="4035365" y="5762654"/>
              <a:ext cx="173622" cy="174555"/>
            </a:xfrm>
            <a:custGeom>
              <a:rect b="b" l="l" r="r" t="t"/>
              <a:pathLst>
                <a:path extrusionOk="0" h="217" w="216">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80" name="Google Shape;5280;p78"/>
            <p:cNvSpPr/>
            <p:nvPr/>
          </p:nvSpPr>
          <p:spPr>
            <a:xfrm>
              <a:off x="4310111" y="5762654"/>
              <a:ext cx="173622" cy="174555"/>
            </a:xfrm>
            <a:custGeom>
              <a:rect b="b" l="l" r="r" t="t"/>
              <a:pathLst>
                <a:path extrusionOk="0" h="217" w="216">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81" name="Google Shape;5281;p78"/>
            <p:cNvSpPr/>
            <p:nvPr/>
          </p:nvSpPr>
          <p:spPr>
            <a:xfrm>
              <a:off x="4585167" y="5762654"/>
              <a:ext cx="174244" cy="174555"/>
            </a:xfrm>
            <a:custGeom>
              <a:rect b="b" l="l" r="r" t="t"/>
              <a:pathLst>
                <a:path extrusionOk="0" h="217" w="217">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82" name="Google Shape;5282;p78"/>
            <p:cNvSpPr/>
            <p:nvPr/>
          </p:nvSpPr>
          <p:spPr>
            <a:xfrm>
              <a:off x="4859913" y="5762654"/>
              <a:ext cx="174244" cy="174555"/>
            </a:xfrm>
            <a:custGeom>
              <a:rect b="b" l="l" r="r" t="t"/>
              <a:pathLst>
                <a:path extrusionOk="0" h="217" w="217">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83" name="Google Shape;5283;p78"/>
          <p:cNvGrpSpPr/>
          <p:nvPr/>
        </p:nvGrpSpPr>
        <p:grpSpPr>
          <a:xfrm>
            <a:off x="1726783" y="4303678"/>
            <a:ext cx="445738" cy="442950"/>
            <a:chOff x="1442627" y="5710929"/>
            <a:chExt cx="594318" cy="590600"/>
          </a:xfrm>
        </p:grpSpPr>
        <p:sp>
          <p:nvSpPr>
            <p:cNvPr id="5284" name="Google Shape;5284;p78"/>
            <p:cNvSpPr/>
            <p:nvPr/>
          </p:nvSpPr>
          <p:spPr>
            <a:xfrm>
              <a:off x="1442627" y="5710929"/>
              <a:ext cx="594318" cy="405222"/>
            </a:xfrm>
            <a:custGeom>
              <a:rect b="b" l="l" r="r" t="t"/>
              <a:pathLst>
                <a:path extrusionOk="0" h="500" w="734">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85" name="Google Shape;5285;p78"/>
            <p:cNvSpPr/>
            <p:nvPr/>
          </p:nvSpPr>
          <p:spPr>
            <a:xfrm>
              <a:off x="1442627" y="6116151"/>
              <a:ext cx="349820" cy="97191"/>
            </a:xfrm>
            <a:custGeom>
              <a:rect b="b" l="l" r="r" t="t"/>
              <a:pathLst>
                <a:path extrusionOk="0" h="313" w="1126">
                  <a:moveTo>
                    <a:pt x="1126" y="313"/>
                  </a:moveTo>
                  <a:lnTo>
                    <a:pt x="0" y="0"/>
                  </a:lnTo>
                  <a:lnTo>
                    <a:pt x="1126" y="0"/>
                  </a:lnTo>
                  <a:lnTo>
                    <a:pt x="1126" y="313"/>
                  </a:lnTo>
                  <a:close/>
                </a:path>
              </a:pathLst>
            </a:custGeom>
            <a:solidFill>
              <a:srgbClr val="999999"/>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86" name="Google Shape;5286;p78"/>
            <p:cNvSpPr/>
            <p:nvPr/>
          </p:nvSpPr>
          <p:spPr>
            <a:xfrm>
              <a:off x="1573731" y="6152482"/>
              <a:ext cx="218715" cy="60861"/>
            </a:xfrm>
            <a:custGeom>
              <a:rect b="b" l="l" r="r" t="t"/>
              <a:pathLst>
                <a:path extrusionOk="0" h="196" w="704">
                  <a:moveTo>
                    <a:pt x="0" y="196"/>
                  </a:moveTo>
                  <a:lnTo>
                    <a:pt x="704" y="196"/>
                  </a:lnTo>
                  <a:lnTo>
                    <a:pt x="0" y="0"/>
                  </a:lnTo>
                  <a:lnTo>
                    <a:pt x="0" y="196"/>
                  </a:lnTo>
                  <a:close/>
                </a:path>
              </a:pathLst>
            </a:custGeom>
            <a:solidFill>
              <a:srgbClr val="CCCCCC"/>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87" name="Google Shape;5287;p78"/>
            <p:cNvSpPr/>
            <p:nvPr/>
          </p:nvSpPr>
          <p:spPr>
            <a:xfrm>
              <a:off x="1573731" y="6213343"/>
              <a:ext cx="109358" cy="88186"/>
            </a:xfrm>
            <a:custGeom>
              <a:rect b="b" l="l" r="r" t="t"/>
              <a:pathLst>
                <a:path extrusionOk="0" h="284" w="352">
                  <a:moveTo>
                    <a:pt x="352" y="284"/>
                  </a:moveTo>
                  <a:lnTo>
                    <a:pt x="0" y="0"/>
                  </a:lnTo>
                  <a:lnTo>
                    <a:pt x="352" y="0"/>
                  </a:lnTo>
                  <a:lnTo>
                    <a:pt x="352" y="284"/>
                  </a:lnTo>
                </a:path>
              </a:pathLst>
            </a:custGeom>
            <a:solidFill>
              <a:srgbClr val="999999"/>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88" name="Google Shape;5288;p78"/>
          <p:cNvGrpSpPr/>
          <p:nvPr/>
        </p:nvGrpSpPr>
        <p:grpSpPr>
          <a:xfrm>
            <a:off x="6635633" y="4302258"/>
            <a:ext cx="373053" cy="445791"/>
            <a:chOff x="8095060" y="5664590"/>
            <a:chExt cx="497404" cy="594389"/>
          </a:xfrm>
        </p:grpSpPr>
        <p:grpSp>
          <p:nvGrpSpPr>
            <p:cNvPr id="5289" name="Google Shape;5289;p78"/>
            <p:cNvGrpSpPr/>
            <p:nvPr/>
          </p:nvGrpSpPr>
          <p:grpSpPr>
            <a:xfrm>
              <a:off x="8095060" y="5969027"/>
              <a:ext cx="497404" cy="289951"/>
              <a:chOff x="8095060" y="5969027"/>
              <a:chExt cx="497404" cy="289951"/>
            </a:xfrm>
          </p:grpSpPr>
          <p:sp>
            <p:nvSpPr>
              <p:cNvPr id="5290" name="Google Shape;5290;p78"/>
              <p:cNvSpPr/>
              <p:nvPr/>
            </p:nvSpPr>
            <p:spPr>
              <a:xfrm>
                <a:off x="8095060" y="5969027"/>
                <a:ext cx="497402" cy="248408"/>
              </a:xfrm>
              <a:custGeom>
                <a:rect b="b" l="l" r="r" t="t"/>
                <a:pathLst>
                  <a:path extrusionOk="0" h="1166" w="234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91" name="Google Shape;5291;p78"/>
              <p:cNvSpPr/>
              <p:nvPr/>
            </p:nvSpPr>
            <p:spPr>
              <a:xfrm>
                <a:off x="8095060" y="6092592"/>
                <a:ext cx="248701" cy="166386"/>
              </a:xfrm>
              <a:custGeom>
                <a:rect b="b" l="l" r="r" t="t"/>
                <a:pathLst>
                  <a:path extrusionOk="0" h="781" w="1170">
                    <a:moveTo>
                      <a:pt x="0" y="0"/>
                    </a:moveTo>
                    <a:lnTo>
                      <a:pt x="0" y="197"/>
                    </a:lnTo>
                    <a:lnTo>
                      <a:pt x="1170" y="781"/>
                    </a:lnTo>
                    <a:lnTo>
                      <a:pt x="1170" y="582"/>
                    </a:lnTo>
                    <a:lnTo>
                      <a:pt x="0" y="0"/>
                    </a:lnTo>
                    <a:close/>
                  </a:path>
                </a:pathLst>
              </a:custGeom>
              <a:solidFill>
                <a:srgbClr val="8E7CC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92" name="Google Shape;5292;p78"/>
              <p:cNvSpPr/>
              <p:nvPr/>
            </p:nvSpPr>
            <p:spPr>
              <a:xfrm>
                <a:off x="8343763" y="6092592"/>
                <a:ext cx="248701" cy="166386"/>
              </a:xfrm>
              <a:custGeom>
                <a:rect b="b" l="l" r="r" t="t"/>
                <a:pathLst>
                  <a:path extrusionOk="0" h="781" w="1170">
                    <a:moveTo>
                      <a:pt x="1170" y="0"/>
                    </a:moveTo>
                    <a:lnTo>
                      <a:pt x="0" y="582"/>
                    </a:lnTo>
                    <a:lnTo>
                      <a:pt x="0" y="781"/>
                    </a:lnTo>
                    <a:lnTo>
                      <a:pt x="1170" y="197"/>
                    </a:lnTo>
                    <a:lnTo>
                      <a:pt x="1170" y="0"/>
                    </a:lnTo>
                    <a:close/>
                  </a:path>
                </a:pathLst>
              </a:custGeom>
              <a:solidFill>
                <a:srgbClr val="674EA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93" name="Google Shape;5293;p78"/>
            <p:cNvGrpSpPr/>
            <p:nvPr/>
          </p:nvGrpSpPr>
          <p:grpSpPr>
            <a:xfrm>
              <a:off x="8095060" y="5867832"/>
              <a:ext cx="497404" cy="289312"/>
              <a:chOff x="8095060" y="5867832"/>
              <a:chExt cx="497404" cy="289312"/>
            </a:xfrm>
          </p:grpSpPr>
          <p:sp>
            <p:nvSpPr>
              <p:cNvPr id="5294" name="Google Shape;5294;p78"/>
              <p:cNvSpPr/>
              <p:nvPr/>
            </p:nvSpPr>
            <p:spPr>
              <a:xfrm>
                <a:off x="8095060" y="5867832"/>
                <a:ext cx="497402" cy="248195"/>
              </a:xfrm>
              <a:custGeom>
                <a:rect b="b" l="l" r="r" t="t"/>
                <a:pathLst>
                  <a:path extrusionOk="0" h="1165" w="234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95" name="Google Shape;5295;p78"/>
              <p:cNvSpPr/>
              <p:nvPr/>
            </p:nvSpPr>
            <p:spPr>
              <a:xfrm>
                <a:off x="8095060" y="5990758"/>
                <a:ext cx="248701" cy="166386"/>
              </a:xfrm>
              <a:custGeom>
                <a:rect b="b" l="l" r="r" t="t"/>
                <a:pathLst>
                  <a:path extrusionOk="0" h="781" w="1170">
                    <a:moveTo>
                      <a:pt x="0" y="0"/>
                    </a:moveTo>
                    <a:lnTo>
                      <a:pt x="0" y="199"/>
                    </a:lnTo>
                    <a:lnTo>
                      <a:pt x="1170" y="781"/>
                    </a:lnTo>
                    <a:lnTo>
                      <a:pt x="1170" y="584"/>
                    </a:lnTo>
                    <a:lnTo>
                      <a:pt x="0" y="0"/>
                    </a:lnTo>
                    <a:close/>
                  </a:path>
                </a:pathLst>
              </a:custGeom>
              <a:solidFill>
                <a:srgbClr val="6D9EEB"/>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96" name="Google Shape;5296;p78"/>
              <p:cNvSpPr/>
              <p:nvPr/>
            </p:nvSpPr>
            <p:spPr>
              <a:xfrm>
                <a:off x="8343763" y="5990758"/>
                <a:ext cx="248701" cy="166386"/>
              </a:xfrm>
              <a:custGeom>
                <a:rect b="b" l="l" r="r" t="t"/>
                <a:pathLst>
                  <a:path extrusionOk="0" h="781" w="1170">
                    <a:moveTo>
                      <a:pt x="1170" y="0"/>
                    </a:moveTo>
                    <a:lnTo>
                      <a:pt x="0" y="584"/>
                    </a:lnTo>
                    <a:lnTo>
                      <a:pt x="0" y="781"/>
                    </a:lnTo>
                    <a:lnTo>
                      <a:pt x="1170" y="199"/>
                    </a:lnTo>
                    <a:lnTo>
                      <a:pt x="1170" y="0"/>
                    </a:lnTo>
                    <a:close/>
                  </a:path>
                </a:pathLst>
              </a:custGeom>
              <a:solidFill>
                <a:srgbClr val="3C7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297" name="Google Shape;5297;p78"/>
            <p:cNvGrpSpPr/>
            <p:nvPr/>
          </p:nvGrpSpPr>
          <p:grpSpPr>
            <a:xfrm>
              <a:off x="8095060" y="5765998"/>
              <a:ext cx="497404" cy="289312"/>
              <a:chOff x="8095060" y="5765998"/>
              <a:chExt cx="497404" cy="289312"/>
            </a:xfrm>
          </p:grpSpPr>
          <p:sp>
            <p:nvSpPr>
              <p:cNvPr id="5298" name="Google Shape;5298;p78"/>
              <p:cNvSpPr/>
              <p:nvPr/>
            </p:nvSpPr>
            <p:spPr>
              <a:xfrm>
                <a:off x="8095060" y="5765998"/>
                <a:ext cx="497402" cy="248195"/>
              </a:xfrm>
              <a:custGeom>
                <a:rect b="b" l="l" r="r" t="t"/>
                <a:pathLst>
                  <a:path extrusionOk="0" h="1165" w="234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299" name="Google Shape;5299;p78"/>
              <p:cNvSpPr/>
              <p:nvPr/>
            </p:nvSpPr>
            <p:spPr>
              <a:xfrm>
                <a:off x="8095060" y="5889563"/>
                <a:ext cx="248701" cy="165747"/>
              </a:xfrm>
              <a:custGeom>
                <a:rect b="b" l="l" r="r" t="t"/>
                <a:pathLst>
                  <a:path extrusionOk="0" h="778" w="1170">
                    <a:moveTo>
                      <a:pt x="0" y="0"/>
                    </a:moveTo>
                    <a:lnTo>
                      <a:pt x="0" y="196"/>
                    </a:lnTo>
                    <a:lnTo>
                      <a:pt x="1170" y="778"/>
                    </a:lnTo>
                    <a:lnTo>
                      <a:pt x="1170" y="581"/>
                    </a:lnTo>
                    <a:lnTo>
                      <a:pt x="0" y="0"/>
                    </a:lnTo>
                    <a:close/>
                  </a:path>
                </a:pathLst>
              </a:custGeom>
              <a:solidFill>
                <a:srgbClr val="93C47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00" name="Google Shape;5300;p78"/>
              <p:cNvSpPr/>
              <p:nvPr/>
            </p:nvSpPr>
            <p:spPr>
              <a:xfrm>
                <a:off x="8343763" y="5889563"/>
                <a:ext cx="248701" cy="165747"/>
              </a:xfrm>
              <a:custGeom>
                <a:rect b="b" l="l" r="r" t="t"/>
                <a:pathLst>
                  <a:path extrusionOk="0" h="778" w="1170">
                    <a:moveTo>
                      <a:pt x="1170" y="0"/>
                    </a:moveTo>
                    <a:lnTo>
                      <a:pt x="0" y="581"/>
                    </a:lnTo>
                    <a:lnTo>
                      <a:pt x="0" y="778"/>
                    </a:lnTo>
                    <a:lnTo>
                      <a:pt x="1170" y="196"/>
                    </a:lnTo>
                    <a:lnTo>
                      <a:pt x="1170" y="0"/>
                    </a:lnTo>
                    <a:close/>
                  </a:path>
                </a:pathLst>
              </a:custGeom>
              <a:solidFill>
                <a:srgbClr val="6AA84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301" name="Google Shape;5301;p78"/>
            <p:cNvGrpSpPr/>
            <p:nvPr/>
          </p:nvGrpSpPr>
          <p:grpSpPr>
            <a:xfrm>
              <a:off x="8095060" y="5664590"/>
              <a:ext cx="497404" cy="290164"/>
              <a:chOff x="8095060" y="5664590"/>
              <a:chExt cx="497404" cy="290164"/>
            </a:xfrm>
          </p:grpSpPr>
          <p:sp>
            <p:nvSpPr>
              <p:cNvPr id="5302" name="Google Shape;5302;p78"/>
              <p:cNvSpPr/>
              <p:nvPr/>
            </p:nvSpPr>
            <p:spPr>
              <a:xfrm>
                <a:off x="8095060" y="5664590"/>
                <a:ext cx="497402" cy="248408"/>
              </a:xfrm>
              <a:custGeom>
                <a:rect b="b" l="l" r="r" t="t"/>
                <a:pathLst>
                  <a:path extrusionOk="0" h="1166" w="234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03" name="Google Shape;5303;p78"/>
              <p:cNvSpPr/>
              <p:nvPr/>
            </p:nvSpPr>
            <p:spPr>
              <a:xfrm>
                <a:off x="8095060" y="5788580"/>
                <a:ext cx="248701" cy="166173"/>
              </a:xfrm>
              <a:custGeom>
                <a:rect b="b" l="l" r="r" t="t"/>
                <a:pathLst>
                  <a:path extrusionOk="0" h="780" w="1170">
                    <a:moveTo>
                      <a:pt x="0" y="0"/>
                    </a:moveTo>
                    <a:lnTo>
                      <a:pt x="0" y="196"/>
                    </a:lnTo>
                    <a:lnTo>
                      <a:pt x="1170" y="780"/>
                    </a:lnTo>
                    <a:lnTo>
                      <a:pt x="1170" y="584"/>
                    </a:lnTo>
                    <a:lnTo>
                      <a:pt x="0" y="0"/>
                    </a:lnTo>
                    <a:close/>
                  </a:path>
                </a:pathLst>
              </a:custGeom>
              <a:solidFill>
                <a:srgbClr val="FFD96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04" name="Google Shape;5304;p78"/>
              <p:cNvSpPr/>
              <p:nvPr/>
            </p:nvSpPr>
            <p:spPr>
              <a:xfrm>
                <a:off x="8343763" y="5788580"/>
                <a:ext cx="248701" cy="166173"/>
              </a:xfrm>
              <a:custGeom>
                <a:rect b="b" l="l" r="r" t="t"/>
                <a:pathLst>
                  <a:path extrusionOk="0" h="780" w="1170">
                    <a:moveTo>
                      <a:pt x="1170" y="0"/>
                    </a:moveTo>
                    <a:lnTo>
                      <a:pt x="0" y="584"/>
                    </a:lnTo>
                    <a:lnTo>
                      <a:pt x="0" y="780"/>
                    </a:lnTo>
                    <a:lnTo>
                      <a:pt x="1170" y="196"/>
                    </a:lnTo>
                    <a:lnTo>
                      <a:pt x="1170" y="0"/>
                    </a:lnTo>
                    <a:close/>
                  </a:path>
                </a:pathLst>
              </a:custGeom>
              <a:solidFill>
                <a:srgbClr val="F1C23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grpSp>
        <p:nvGrpSpPr>
          <p:cNvPr id="5305" name="Google Shape;5305;p78"/>
          <p:cNvGrpSpPr/>
          <p:nvPr/>
        </p:nvGrpSpPr>
        <p:grpSpPr>
          <a:xfrm>
            <a:off x="2718425" y="4302286"/>
            <a:ext cx="557162" cy="445734"/>
            <a:chOff x="4607809" y="5664627"/>
            <a:chExt cx="742883" cy="594312"/>
          </a:xfrm>
        </p:grpSpPr>
        <p:sp>
          <p:nvSpPr>
            <p:cNvPr id="5306" name="Google Shape;5306;p78"/>
            <p:cNvSpPr/>
            <p:nvPr/>
          </p:nvSpPr>
          <p:spPr>
            <a:xfrm>
              <a:off x="4607809" y="5824234"/>
              <a:ext cx="185166" cy="401151"/>
            </a:xfrm>
            <a:custGeom>
              <a:rect b="b" l="l" r="r" t="t"/>
              <a:pathLst>
                <a:path extrusionOk="0" h="2355" w="1083">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07" name="Google Shape;5307;p78"/>
            <p:cNvSpPr/>
            <p:nvPr/>
          </p:nvSpPr>
          <p:spPr>
            <a:xfrm>
              <a:off x="4792974" y="5771259"/>
              <a:ext cx="185850" cy="454126"/>
            </a:xfrm>
            <a:custGeom>
              <a:rect b="b" l="l" r="r" t="t"/>
              <a:pathLst>
                <a:path extrusionOk="0" h="2666" w="1087">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08" name="Google Shape;5308;p78"/>
            <p:cNvSpPr/>
            <p:nvPr/>
          </p:nvSpPr>
          <p:spPr>
            <a:xfrm>
              <a:off x="4978822" y="5717602"/>
              <a:ext cx="185679" cy="507784"/>
            </a:xfrm>
            <a:custGeom>
              <a:rect b="b" l="l" r="r" t="t"/>
              <a:pathLst>
                <a:path extrusionOk="0" h="2981" w="1086">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09" name="Google Shape;5309;p78"/>
            <p:cNvSpPr/>
            <p:nvPr/>
          </p:nvSpPr>
          <p:spPr>
            <a:xfrm>
              <a:off x="5164499" y="5664627"/>
              <a:ext cx="185166" cy="560759"/>
            </a:xfrm>
            <a:custGeom>
              <a:rect b="b" l="l" r="r" t="t"/>
              <a:pathLst>
                <a:path extrusionOk="0" h="3292" w="1083">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10" name="Google Shape;5310;p78"/>
            <p:cNvSpPr/>
            <p:nvPr/>
          </p:nvSpPr>
          <p:spPr>
            <a:xfrm>
              <a:off x="4607809" y="6225382"/>
              <a:ext cx="237484" cy="33556"/>
            </a:xfrm>
            <a:custGeom>
              <a:rect b="b" l="l" r="r" t="t"/>
              <a:pathLst>
                <a:path extrusionOk="0" h="197" w="1389">
                  <a:moveTo>
                    <a:pt x="0" y="0"/>
                  </a:moveTo>
                  <a:lnTo>
                    <a:pt x="608" y="197"/>
                  </a:lnTo>
                  <a:lnTo>
                    <a:pt x="1389" y="197"/>
                  </a:lnTo>
                  <a:lnTo>
                    <a:pt x="1083" y="0"/>
                  </a:lnTo>
                  <a:lnTo>
                    <a:pt x="0" y="0"/>
                  </a:lnTo>
                  <a:close/>
                </a:path>
              </a:pathLst>
            </a:custGeom>
            <a:solidFill>
              <a:srgbClr val="BF9000"/>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11" name="Google Shape;5311;p78"/>
            <p:cNvSpPr/>
            <p:nvPr/>
          </p:nvSpPr>
          <p:spPr>
            <a:xfrm>
              <a:off x="4792974" y="6225382"/>
              <a:ext cx="185850" cy="33556"/>
            </a:xfrm>
            <a:custGeom>
              <a:rect b="b" l="l" r="r" t="t"/>
              <a:pathLst>
                <a:path extrusionOk="0" h="197" w="1087">
                  <a:moveTo>
                    <a:pt x="1087" y="0"/>
                  </a:moveTo>
                  <a:lnTo>
                    <a:pt x="1087" y="197"/>
                  </a:lnTo>
                  <a:lnTo>
                    <a:pt x="306" y="197"/>
                  </a:lnTo>
                  <a:lnTo>
                    <a:pt x="0" y="0"/>
                  </a:lnTo>
                  <a:lnTo>
                    <a:pt x="1087" y="0"/>
                  </a:lnTo>
                  <a:close/>
                </a:path>
              </a:pathLst>
            </a:custGeom>
            <a:solidFill>
              <a:srgbClr val="38761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12" name="Google Shape;5312;p78"/>
            <p:cNvSpPr/>
            <p:nvPr/>
          </p:nvSpPr>
          <p:spPr>
            <a:xfrm>
              <a:off x="5112694" y="6225382"/>
              <a:ext cx="237997" cy="33556"/>
            </a:xfrm>
            <a:custGeom>
              <a:rect b="b" l="l" r="r" t="t"/>
              <a:pathLst>
                <a:path extrusionOk="0" h="197" w="1392">
                  <a:moveTo>
                    <a:pt x="1392" y="0"/>
                  </a:moveTo>
                  <a:lnTo>
                    <a:pt x="781" y="197"/>
                  </a:lnTo>
                  <a:lnTo>
                    <a:pt x="0" y="197"/>
                  </a:lnTo>
                  <a:lnTo>
                    <a:pt x="306" y="0"/>
                  </a:lnTo>
                  <a:lnTo>
                    <a:pt x="1392" y="0"/>
                  </a:lnTo>
                  <a:close/>
                </a:path>
              </a:pathLst>
            </a:custGeom>
            <a:solidFill>
              <a:srgbClr val="351C7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13" name="Google Shape;5313;p78"/>
            <p:cNvSpPr/>
            <p:nvPr/>
          </p:nvSpPr>
          <p:spPr>
            <a:xfrm>
              <a:off x="4978822" y="6225382"/>
              <a:ext cx="186192" cy="33556"/>
            </a:xfrm>
            <a:custGeom>
              <a:rect b="b" l="l" r="r" t="t"/>
              <a:pathLst>
                <a:path extrusionOk="0" h="197" w="1089">
                  <a:moveTo>
                    <a:pt x="0" y="0"/>
                  </a:moveTo>
                  <a:lnTo>
                    <a:pt x="0" y="197"/>
                  </a:lnTo>
                  <a:lnTo>
                    <a:pt x="783" y="197"/>
                  </a:lnTo>
                  <a:lnTo>
                    <a:pt x="1089" y="0"/>
                  </a:lnTo>
                  <a:lnTo>
                    <a:pt x="0" y="0"/>
                  </a:lnTo>
                  <a:close/>
                </a:path>
              </a:pathLst>
            </a:custGeom>
            <a:solidFill>
              <a:srgbClr val="1155CC"/>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314" name="Google Shape;5314;p78"/>
          <p:cNvGrpSpPr/>
          <p:nvPr/>
        </p:nvGrpSpPr>
        <p:grpSpPr>
          <a:xfrm>
            <a:off x="3821490" y="4302343"/>
            <a:ext cx="1079865" cy="445620"/>
            <a:chOff x="2571250" y="5664711"/>
            <a:chExt cx="1439820" cy="594160"/>
          </a:xfrm>
        </p:grpSpPr>
        <p:sp>
          <p:nvSpPr>
            <p:cNvPr id="5315" name="Google Shape;5315;p78"/>
            <p:cNvSpPr/>
            <p:nvPr/>
          </p:nvSpPr>
          <p:spPr>
            <a:xfrm>
              <a:off x="2751485" y="5699308"/>
              <a:ext cx="179409" cy="510050"/>
            </a:xfrm>
            <a:custGeom>
              <a:rect b="b" l="l" r="r" t="t"/>
              <a:pathLst>
                <a:path extrusionOk="0" h="813" w="287">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16" name="Google Shape;5316;p78"/>
            <p:cNvSpPr/>
            <p:nvPr/>
          </p:nvSpPr>
          <p:spPr>
            <a:xfrm>
              <a:off x="2765747" y="5713810"/>
              <a:ext cx="150600" cy="151500"/>
            </a:xfrm>
            <a:prstGeom prst="ellipse">
              <a:avLst/>
            </a:prstGeom>
            <a:solidFill>
              <a:srgbClr val="B45F0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sz="1400" u="none">
                <a:solidFill>
                  <a:schemeClr val="dk1"/>
                </a:solidFill>
                <a:latin typeface="Calibri"/>
                <a:ea typeface="Calibri"/>
                <a:cs typeface="Calibri"/>
                <a:sym typeface="Calibri"/>
              </a:endParaRPr>
            </a:p>
          </p:txBody>
        </p:sp>
        <p:sp>
          <p:nvSpPr>
            <p:cNvPr id="5317" name="Google Shape;5317;p78"/>
            <p:cNvSpPr/>
            <p:nvPr/>
          </p:nvSpPr>
          <p:spPr>
            <a:xfrm>
              <a:off x="2930895" y="5732455"/>
              <a:ext cx="180236" cy="476902"/>
            </a:xfrm>
            <a:custGeom>
              <a:rect b="b" l="l" r="r" t="t"/>
              <a:pathLst>
                <a:path extrusionOk="0" h="760" w="288">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18" name="Google Shape;5318;p78"/>
            <p:cNvSpPr/>
            <p:nvPr/>
          </p:nvSpPr>
          <p:spPr>
            <a:xfrm>
              <a:off x="2945363" y="5746957"/>
              <a:ext cx="151200" cy="151800"/>
            </a:xfrm>
            <a:prstGeom prst="ellipse">
              <a:avLst/>
            </a:prstGeom>
            <a:solidFill>
              <a:srgbClr val="BF9000"/>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sz="1400" u="none">
                <a:solidFill>
                  <a:schemeClr val="dk1"/>
                </a:solidFill>
                <a:latin typeface="Calibri"/>
                <a:ea typeface="Calibri"/>
                <a:cs typeface="Calibri"/>
                <a:sym typeface="Calibri"/>
              </a:endParaRPr>
            </a:p>
          </p:txBody>
        </p:sp>
        <p:sp>
          <p:nvSpPr>
            <p:cNvPr id="5319" name="Google Shape;5319;p78"/>
            <p:cNvSpPr/>
            <p:nvPr/>
          </p:nvSpPr>
          <p:spPr>
            <a:xfrm>
              <a:off x="3111130" y="5756280"/>
              <a:ext cx="180030" cy="453078"/>
            </a:xfrm>
            <a:custGeom>
              <a:rect b="b" l="l" r="r" t="t"/>
              <a:pathLst>
                <a:path extrusionOk="0" h="722" w="288">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20" name="Google Shape;5320;p78"/>
            <p:cNvSpPr/>
            <p:nvPr/>
          </p:nvSpPr>
          <p:spPr>
            <a:xfrm>
              <a:off x="3125392" y="5770782"/>
              <a:ext cx="151200" cy="151800"/>
            </a:xfrm>
            <a:prstGeom prst="ellipse">
              <a:avLst/>
            </a:prstGeom>
            <a:solidFill>
              <a:srgbClr val="38761D"/>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sz="1400" u="none">
                <a:solidFill>
                  <a:schemeClr val="dk1"/>
                </a:solidFill>
                <a:latin typeface="Calibri"/>
                <a:ea typeface="Calibri"/>
                <a:cs typeface="Calibri"/>
                <a:sym typeface="Calibri"/>
              </a:endParaRPr>
            </a:p>
          </p:txBody>
        </p:sp>
        <p:sp>
          <p:nvSpPr>
            <p:cNvPr id="5321" name="Google Shape;5321;p78"/>
            <p:cNvSpPr/>
            <p:nvPr/>
          </p:nvSpPr>
          <p:spPr>
            <a:xfrm>
              <a:off x="3291159" y="5756280"/>
              <a:ext cx="180030" cy="453078"/>
            </a:xfrm>
            <a:custGeom>
              <a:rect b="b" l="l" r="r" t="t"/>
              <a:pathLst>
                <a:path extrusionOk="0" h="722" w="288">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22" name="Google Shape;5322;p78"/>
            <p:cNvSpPr/>
            <p:nvPr/>
          </p:nvSpPr>
          <p:spPr>
            <a:xfrm>
              <a:off x="3305628" y="5770782"/>
              <a:ext cx="151200" cy="151800"/>
            </a:xfrm>
            <a:prstGeom prst="ellipse">
              <a:avLst/>
            </a:prstGeom>
            <a:solidFill>
              <a:srgbClr val="134F5C"/>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sz="1400" u="none">
                <a:solidFill>
                  <a:schemeClr val="dk1"/>
                </a:solidFill>
                <a:latin typeface="Calibri"/>
                <a:ea typeface="Calibri"/>
                <a:cs typeface="Calibri"/>
                <a:sym typeface="Calibri"/>
              </a:endParaRPr>
            </a:p>
          </p:txBody>
        </p:sp>
        <p:sp>
          <p:nvSpPr>
            <p:cNvPr id="5323" name="Google Shape;5323;p78"/>
            <p:cNvSpPr/>
            <p:nvPr/>
          </p:nvSpPr>
          <p:spPr>
            <a:xfrm>
              <a:off x="3471189" y="5732455"/>
              <a:ext cx="180236" cy="476902"/>
            </a:xfrm>
            <a:custGeom>
              <a:rect b="b" l="l" r="r" t="t"/>
              <a:pathLst>
                <a:path extrusionOk="0" h="760" w="288">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24" name="Google Shape;5324;p78"/>
            <p:cNvSpPr/>
            <p:nvPr/>
          </p:nvSpPr>
          <p:spPr>
            <a:xfrm>
              <a:off x="3485657" y="5746957"/>
              <a:ext cx="151200" cy="151800"/>
            </a:xfrm>
            <a:prstGeom prst="ellipse">
              <a:avLst/>
            </a:prstGeom>
            <a:solidFill>
              <a:srgbClr val="1155CC"/>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sz="1400" u="none">
                <a:solidFill>
                  <a:schemeClr val="dk1"/>
                </a:solidFill>
                <a:latin typeface="Calibri"/>
                <a:ea typeface="Calibri"/>
                <a:cs typeface="Calibri"/>
                <a:sym typeface="Calibri"/>
              </a:endParaRPr>
            </a:p>
          </p:txBody>
        </p:sp>
        <p:sp>
          <p:nvSpPr>
            <p:cNvPr id="5325" name="Google Shape;5325;p78"/>
            <p:cNvSpPr/>
            <p:nvPr/>
          </p:nvSpPr>
          <p:spPr>
            <a:xfrm>
              <a:off x="3651425" y="5699308"/>
              <a:ext cx="179409" cy="510050"/>
            </a:xfrm>
            <a:custGeom>
              <a:rect b="b" l="l" r="r" t="t"/>
              <a:pathLst>
                <a:path extrusionOk="0" h="813" w="287">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26" name="Google Shape;5326;p78"/>
            <p:cNvSpPr/>
            <p:nvPr/>
          </p:nvSpPr>
          <p:spPr>
            <a:xfrm>
              <a:off x="3665893" y="5713810"/>
              <a:ext cx="150600" cy="151500"/>
            </a:xfrm>
            <a:prstGeom prst="ellipse">
              <a:avLst/>
            </a:prstGeom>
            <a:solidFill>
              <a:srgbClr val="351C75"/>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sz="1400" u="none">
                <a:solidFill>
                  <a:schemeClr val="dk1"/>
                </a:solidFill>
                <a:latin typeface="Calibri"/>
                <a:ea typeface="Calibri"/>
                <a:cs typeface="Calibri"/>
                <a:sym typeface="Calibri"/>
              </a:endParaRPr>
            </a:p>
          </p:txBody>
        </p:sp>
        <p:sp>
          <p:nvSpPr>
            <p:cNvPr id="5327" name="Google Shape;5327;p78"/>
            <p:cNvSpPr/>
            <p:nvPr/>
          </p:nvSpPr>
          <p:spPr>
            <a:xfrm>
              <a:off x="3830834" y="5664711"/>
              <a:ext cx="180236" cy="544646"/>
            </a:xfrm>
            <a:custGeom>
              <a:rect b="b" l="l" r="r" t="t"/>
              <a:pathLst>
                <a:path extrusionOk="0" h="868" w="288">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28" name="Google Shape;5328;p78"/>
            <p:cNvSpPr/>
            <p:nvPr/>
          </p:nvSpPr>
          <p:spPr>
            <a:xfrm>
              <a:off x="3845302" y="5679213"/>
              <a:ext cx="151200" cy="151800"/>
            </a:xfrm>
            <a:prstGeom prst="ellipse">
              <a:avLst/>
            </a:prstGeom>
            <a:solidFill>
              <a:srgbClr val="741B47"/>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sz="1400" u="none">
                <a:solidFill>
                  <a:schemeClr val="dk1"/>
                </a:solidFill>
                <a:latin typeface="Calibri"/>
                <a:ea typeface="Calibri"/>
                <a:cs typeface="Calibri"/>
                <a:sym typeface="Calibri"/>
              </a:endParaRPr>
            </a:p>
          </p:txBody>
        </p:sp>
        <p:sp>
          <p:nvSpPr>
            <p:cNvPr id="5329" name="Google Shape;5329;p78"/>
            <p:cNvSpPr/>
            <p:nvPr/>
          </p:nvSpPr>
          <p:spPr>
            <a:xfrm>
              <a:off x="2571250" y="5664711"/>
              <a:ext cx="180236" cy="544646"/>
            </a:xfrm>
            <a:custGeom>
              <a:rect b="b" l="l" r="r" t="t"/>
              <a:pathLst>
                <a:path extrusionOk="0" h="868" w="288">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30" name="Google Shape;5330;p78"/>
            <p:cNvSpPr/>
            <p:nvPr/>
          </p:nvSpPr>
          <p:spPr>
            <a:xfrm>
              <a:off x="2585718" y="5679213"/>
              <a:ext cx="151200" cy="151800"/>
            </a:xfrm>
            <a:prstGeom prst="ellipse">
              <a:avLst/>
            </a:prstGeom>
            <a:solidFill>
              <a:srgbClr val="990000"/>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sz="1400" u="none">
                <a:solidFill>
                  <a:schemeClr val="dk1"/>
                </a:solidFill>
                <a:latin typeface="Calibri"/>
                <a:ea typeface="Calibri"/>
                <a:cs typeface="Calibri"/>
                <a:sym typeface="Calibri"/>
              </a:endParaRPr>
            </a:p>
          </p:txBody>
        </p:sp>
        <p:sp>
          <p:nvSpPr>
            <p:cNvPr id="5331" name="Google Shape;5331;p78"/>
            <p:cNvSpPr/>
            <p:nvPr/>
          </p:nvSpPr>
          <p:spPr>
            <a:xfrm>
              <a:off x="2571250" y="6209358"/>
              <a:ext cx="365226" cy="49514"/>
            </a:xfrm>
            <a:custGeom>
              <a:rect b="b" l="l" r="r" t="t"/>
              <a:pathLst>
                <a:path extrusionOk="0" h="239" w="1767">
                  <a:moveTo>
                    <a:pt x="1767" y="239"/>
                  </a:moveTo>
                  <a:lnTo>
                    <a:pt x="1198" y="239"/>
                  </a:lnTo>
                  <a:lnTo>
                    <a:pt x="0" y="0"/>
                  </a:lnTo>
                  <a:lnTo>
                    <a:pt x="872" y="0"/>
                  </a:lnTo>
                  <a:lnTo>
                    <a:pt x="1767" y="239"/>
                  </a:lnTo>
                  <a:close/>
                </a:path>
              </a:pathLst>
            </a:custGeom>
            <a:solidFill>
              <a:srgbClr val="990000"/>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32" name="Google Shape;5332;p78"/>
            <p:cNvSpPr/>
            <p:nvPr/>
          </p:nvSpPr>
          <p:spPr>
            <a:xfrm>
              <a:off x="2751485" y="6209358"/>
              <a:ext cx="303218" cy="49514"/>
            </a:xfrm>
            <a:custGeom>
              <a:rect b="b" l="l" r="r" t="t"/>
              <a:pathLst>
                <a:path extrusionOk="0" h="239" w="1467">
                  <a:moveTo>
                    <a:pt x="1467" y="239"/>
                  </a:moveTo>
                  <a:lnTo>
                    <a:pt x="895" y="239"/>
                  </a:lnTo>
                  <a:lnTo>
                    <a:pt x="0" y="0"/>
                  </a:lnTo>
                  <a:lnTo>
                    <a:pt x="868" y="0"/>
                  </a:lnTo>
                  <a:lnTo>
                    <a:pt x="1467" y="239"/>
                  </a:lnTo>
                  <a:close/>
                </a:path>
              </a:pathLst>
            </a:custGeom>
            <a:solidFill>
              <a:srgbClr val="B45F06"/>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33" name="Google Shape;5333;p78"/>
            <p:cNvSpPr/>
            <p:nvPr/>
          </p:nvSpPr>
          <p:spPr>
            <a:xfrm>
              <a:off x="2930895" y="6209358"/>
              <a:ext cx="242037" cy="49514"/>
            </a:xfrm>
            <a:custGeom>
              <a:rect b="b" l="l" r="r" t="t"/>
              <a:pathLst>
                <a:path extrusionOk="0" h="239" w="1171">
                  <a:moveTo>
                    <a:pt x="1171" y="239"/>
                  </a:moveTo>
                  <a:lnTo>
                    <a:pt x="599" y="239"/>
                  </a:lnTo>
                  <a:lnTo>
                    <a:pt x="0" y="0"/>
                  </a:lnTo>
                  <a:lnTo>
                    <a:pt x="872" y="0"/>
                  </a:lnTo>
                  <a:lnTo>
                    <a:pt x="1171" y="239"/>
                  </a:lnTo>
                  <a:close/>
                </a:path>
              </a:pathLst>
            </a:custGeom>
            <a:solidFill>
              <a:srgbClr val="BF9000"/>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34" name="Google Shape;5334;p78"/>
            <p:cNvSpPr/>
            <p:nvPr/>
          </p:nvSpPr>
          <p:spPr>
            <a:xfrm>
              <a:off x="3111130" y="6209358"/>
              <a:ext cx="180029" cy="49514"/>
            </a:xfrm>
            <a:custGeom>
              <a:rect b="b" l="l" r="r" t="t"/>
              <a:pathLst>
                <a:path extrusionOk="0" h="239" w="871">
                  <a:moveTo>
                    <a:pt x="871" y="239"/>
                  </a:moveTo>
                  <a:lnTo>
                    <a:pt x="299" y="239"/>
                  </a:lnTo>
                  <a:lnTo>
                    <a:pt x="0" y="0"/>
                  </a:lnTo>
                  <a:lnTo>
                    <a:pt x="871" y="0"/>
                  </a:lnTo>
                  <a:lnTo>
                    <a:pt x="871" y="239"/>
                  </a:lnTo>
                  <a:close/>
                </a:path>
              </a:pathLst>
            </a:custGeom>
            <a:solidFill>
              <a:srgbClr val="38761D"/>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35" name="Google Shape;5335;p78"/>
            <p:cNvSpPr/>
            <p:nvPr/>
          </p:nvSpPr>
          <p:spPr>
            <a:xfrm>
              <a:off x="3291159" y="6209358"/>
              <a:ext cx="180029" cy="49514"/>
            </a:xfrm>
            <a:custGeom>
              <a:rect b="b" l="l" r="r" t="t"/>
              <a:pathLst>
                <a:path extrusionOk="0" h="239" w="871">
                  <a:moveTo>
                    <a:pt x="572" y="239"/>
                  </a:moveTo>
                  <a:lnTo>
                    <a:pt x="0" y="239"/>
                  </a:lnTo>
                  <a:lnTo>
                    <a:pt x="0" y="0"/>
                  </a:lnTo>
                  <a:lnTo>
                    <a:pt x="871" y="0"/>
                  </a:lnTo>
                  <a:lnTo>
                    <a:pt x="572" y="239"/>
                  </a:lnTo>
                  <a:close/>
                </a:path>
              </a:pathLst>
            </a:custGeom>
            <a:solidFill>
              <a:srgbClr val="134F5C"/>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36" name="Google Shape;5336;p78"/>
            <p:cNvSpPr/>
            <p:nvPr/>
          </p:nvSpPr>
          <p:spPr>
            <a:xfrm>
              <a:off x="3409388" y="6209358"/>
              <a:ext cx="242037" cy="49514"/>
            </a:xfrm>
            <a:custGeom>
              <a:rect b="b" l="l" r="r" t="t"/>
              <a:pathLst>
                <a:path extrusionOk="0" h="239" w="1171">
                  <a:moveTo>
                    <a:pt x="572" y="239"/>
                  </a:moveTo>
                  <a:lnTo>
                    <a:pt x="0" y="239"/>
                  </a:lnTo>
                  <a:lnTo>
                    <a:pt x="299" y="0"/>
                  </a:lnTo>
                  <a:lnTo>
                    <a:pt x="1171" y="0"/>
                  </a:lnTo>
                  <a:lnTo>
                    <a:pt x="572" y="239"/>
                  </a:lnTo>
                  <a:close/>
                </a:path>
              </a:pathLst>
            </a:custGeom>
            <a:solidFill>
              <a:srgbClr val="1155CC"/>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37" name="Google Shape;5337;p78"/>
            <p:cNvSpPr/>
            <p:nvPr/>
          </p:nvSpPr>
          <p:spPr>
            <a:xfrm>
              <a:off x="3527616" y="6209358"/>
              <a:ext cx="303218" cy="49514"/>
            </a:xfrm>
            <a:custGeom>
              <a:rect b="b" l="l" r="r" t="t"/>
              <a:pathLst>
                <a:path extrusionOk="0" h="239" w="1467">
                  <a:moveTo>
                    <a:pt x="572" y="239"/>
                  </a:moveTo>
                  <a:lnTo>
                    <a:pt x="0" y="239"/>
                  </a:lnTo>
                  <a:lnTo>
                    <a:pt x="599" y="0"/>
                  </a:lnTo>
                  <a:lnTo>
                    <a:pt x="1467" y="0"/>
                  </a:lnTo>
                  <a:lnTo>
                    <a:pt x="572" y="239"/>
                  </a:lnTo>
                  <a:close/>
                </a:path>
              </a:pathLst>
            </a:custGeom>
            <a:solidFill>
              <a:srgbClr val="351C75"/>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338" name="Google Shape;5338;p78"/>
            <p:cNvSpPr/>
            <p:nvPr/>
          </p:nvSpPr>
          <p:spPr>
            <a:xfrm>
              <a:off x="3645844" y="6209358"/>
              <a:ext cx="365226" cy="49514"/>
            </a:xfrm>
            <a:custGeom>
              <a:rect b="b" l="l" r="r" t="t"/>
              <a:pathLst>
                <a:path extrusionOk="0" h="239" w="1767">
                  <a:moveTo>
                    <a:pt x="572" y="239"/>
                  </a:moveTo>
                  <a:lnTo>
                    <a:pt x="0" y="239"/>
                  </a:lnTo>
                  <a:lnTo>
                    <a:pt x="895" y="0"/>
                  </a:lnTo>
                  <a:lnTo>
                    <a:pt x="1767" y="0"/>
                  </a:lnTo>
                  <a:lnTo>
                    <a:pt x="572" y="239"/>
                  </a:lnTo>
                  <a:close/>
                </a:path>
              </a:pathLst>
            </a:custGeom>
            <a:solidFill>
              <a:srgbClr val="741B47"/>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5339" name="Google Shape;5339;p78"/>
          <p:cNvGrpSpPr/>
          <p:nvPr/>
        </p:nvGrpSpPr>
        <p:grpSpPr>
          <a:xfrm>
            <a:off x="5447259" y="4302135"/>
            <a:ext cx="642470" cy="446036"/>
            <a:chOff x="6332670" y="5663946"/>
            <a:chExt cx="856627" cy="594715"/>
          </a:xfrm>
        </p:grpSpPr>
        <p:grpSp>
          <p:nvGrpSpPr>
            <p:cNvPr id="5340" name="Google Shape;5340;p78"/>
            <p:cNvGrpSpPr/>
            <p:nvPr/>
          </p:nvGrpSpPr>
          <p:grpSpPr>
            <a:xfrm>
              <a:off x="6392364" y="5663946"/>
              <a:ext cx="796933" cy="185801"/>
              <a:chOff x="3321050" y="1066800"/>
              <a:chExt cx="6505573" cy="1508125"/>
            </a:xfrm>
          </p:grpSpPr>
          <p:sp>
            <p:nvSpPr>
              <p:cNvPr id="5341" name="Google Shape;5341;p78"/>
              <p:cNvSpPr/>
              <p:nvPr/>
            </p:nvSpPr>
            <p:spPr>
              <a:xfrm>
                <a:off x="3321050" y="1066800"/>
                <a:ext cx="6505573" cy="1508125"/>
              </a:xfrm>
              <a:custGeom>
                <a:rect b="b" l="l" r="r" t="t"/>
                <a:pathLst>
                  <a:path extrusionOk="0" h="384" w="1658">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42" name="Google Shape;5342;p78"/>
              <p:cNvSpPr/>
              <p:nvPr/>
            </p:nvSpPr>
            <p:spPr>
              <a:xfrm>
                <a:off x="3321050" y="1801812"/>
                <a:ext cx="769937" cy="773112"/>
              </a:xfrm>
              <a:custGeom>
                <a:rect b="b" l="l" r="r" t="t"/>
                <a:pathLst>
                  <a:path extrusionOk="0" h="197" w="196">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343" name="Google Shape;5343;p78"/>
            <p:cNvGrpSpPr/>
            <p:nvPr/>
          </p:nvGrpSpPr>
          <p:grpSpPr>
            <a:xfrm flipH="1">
              <a:off x="6332670" y="5868403"/>
              <a:ext cx="796933" cy="185801"/>
              <a:chOff x="3321050" y="1066800"/>
              <a:chExt cx="6505573" cy="1508125"/>
            </a:xfrm>
          </p:grpSpPr>
          <p:sp>
            <p:nvSpPr>
              <p:cNvPr id="5344" name="Google Shape;5344;p78"/>
              <p:cNvSpPr/>
              <p:nvPr/>
            </p:nvSpPr>
            <p:spPr>
              <a:xfrm>
                <a:off x="3321050" y="1066800"/>
                <a:ext cx="6505573" cy="1508125"/>
              </a:xfrm>
              <a:custGeom>
                <a:rect b="b" l="l" r="r" t="t"/>
                <a:pathLst>
                  <a:path extrusionOk="0" h="384" w="1658">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45" name="Google Shape;5345;p78"/>
              <p:cNvSpPr/>
              <p:nvPr/>
            </p:nvSpPr>
            <p:spPr>
              <a:xfrm>
                <a:off x="3321050" y="1801812"/>
                <a:ext cx="769937" cy="773112"/>
              </a:xfrm>
              <a:custGeom>
                <a:rect b="b" l="l" r="r" t="t"/>
                <a:pathLst>
                  <a:path extrusionOk="0" h="197" w="196">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nvGrpSpPr>
            <p:cNvPr id="5346" name="Google Shape;5346;p78"/>
            <p:cNvGrpSpPr/>
            <p:nvPr/>
          </p:nvGrpSpPr>
          <p:grpSpPr>
            <a:xfrm>
              <a:off x="6392364" y="6072860"/>
              <a:ext cx="796933" cy="185801"/>
              <a:chOff x="3321050" y="1066800"/>
              <a:chExt cx="6505573" cy="1508125"/>
            </a:xfrm>
          </p:grpSpPr>
          <p:sp>
            <p:nvSpPr>
              <p:cNvPr id="5347" name="Google Shape;5347;p78"/>
              <p:cNvSpPr/>
              <p:nvPr/>
            </p:nvSpPr>
            <p:spPr>
              <a:xfrm>
                <a:off x="3321050" y="1066800"/>
                <a:ext cx="6505573" cy="1508125"/>
              </a:xfrm>
              <a:custGeom>
                <a:rect b="b" l="l" r="r" t="t"/>
                <a:pathLst>
                  <a:path extrusionOk="0" h="384" w="1658">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sp>
            <p:nvSpPr>
              <p:cNvPr id="5348" name="Google Shape;5348;p78"/>
              <p:cNvSpPr/>
              <p:nvPr/>
            </p:nvSpPr>
            <p:spPr>
              <a:xfrm>
                <a:off x="3321050" y="1801812"/>
                <a:ext cx="769937" cy="773112"/>
              </a:xfrm>
              <a:custGeom>
                <a:rect b="b" l="l" r="r" t="t"/>
                <a:pathLst>
                  <a:path extrusionOk="0" h="197" w="196">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Calibri"/>
                  <a:ea typeface="Calibri"/>
                  <a:cs typeface="Calibri"/>
                  <a:sym typeface="Calibri"/>
                </a:endParaRPr>
              </a:p>
            </p:txBody>
          </p:sp>
        </p:grpSp>
      </p:grpSp>
      <p:sp>
        <p:nvSpPr>
          <p:cNvPr id="5349" name="Google Shape;5349;p78"/>
          <p:cNvSpPr txBox="1"/>
          <p:nvPr>
            <p:ph type="title"/>
          </p:nvPr>
        </p:nvSpPr>
        <p:spPr>
          <a:xfrm>
            <a:off x="855300" y="249075"/>
            <a:ext cx="7433400" cy="39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DIAGRAMS AND INFOGRAPHICS</a:t>
            </a:r>
            <a:endParaRPr sz="2000"/>
          </a:p>
        </p:txBody>
      </p:sp>
      <p:sp>
        <p:nvSpPr>
          <p:cNvPr id="5350" name="Google Shape;5350;p78"/>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54" name="Shape 5354"/>
        <p:cNvGrpSpPr/>
        <p:nvPr/>
      </p:nvGrpSpPr>
      <p:grpSpPr>
        <a:xfrm>
          <a:off x="0" y="0"/>
          <a:ext cx="0" cy="0"/>
          <a:chOff x="0" y="0"/>
          <a:chExt cx="0" cy="0"/>
        </a:xfrm>
      </p:grpSpPr>
      <p:sp>
        <p:nvSpPr>
          <p:cNvPr id="5355" name="Google Shape;5355;p79"/>
          <p:cNvSpPr txBox="1"/>
          <p:nvPr/>
        </p:nvSpPr>
        <p:spPr>
          <a:xfrm>
            <a:off x="655700" y="914275"/>
            <a:ext cx="6676800" cy="13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3B55"/>
                </a:solidFill>
                <a:latin typeface="Titillium Web"/>
                <a:ea typeface="Titillium Web"/>
                <a:cs typeface="Titillium Web"/>
                <a:sym typeface="Titillium Web"/>
              </a:rPr>
              <a:t>You can also use any emoji as an icon!</a:t>
            </a:r>
            <a:endParaRPr b="1">
              <a:solidFill>
                <a:srgbClr val="003B55"/>
              </a:solidFill>
              <a:latin typeface="Titillium Web"/>
              <a:ea typeface="Titillium Web"/>
              <a:cs typeface="Titillium Web"/>
              <a:sym typeface="Titillium Web"/>
            </a:endParaRPr>
          </a:p>
          <a:p>
            <a:pPr indent="0" lvl="0" marL="0" rtl="0" algn="l">
              <a:spcBef>
                <a:spcPts val="0"/>
              </a:spcBef>
              <a:spcAft>
                <a:spcPts val="0"/>
              </a:spcAft>
              <a:buNone/>
            </a:pPr>
            <a:r>
              <a:rPr lang="en">
                <a:solidFill>
                  <a:srgbClr val="003B55"/>
                </a:solidFill>
                <a:latin typeface="Titillium Web"/>
                <a:ea typeface="Titillium Web"/>
                <a:cs typeface="Titillium Web"/>
                <a:sym typeface="Titillium Web"/>
              </a:rPr>
              <a:t>And of course it resizes without losing quality.</a:t>
            </a:r>
            <a:endParaRPr>
              <a:solidFill>
                <a:srgbClr val="003B55"/>
              </a:solidFill>
              <a:latin typeface="Titillium Web"/>
              <a:ea typeface="Titillium Web"/>
              <a:cs typeface="Titillium Web"/>
              <a:sym typeface="Titillium Web"/>
            </a:endParaRPr>
          </a:p>
          <a:p>
            <a:pPr indent="0" lvl="0" marL="0" rtl="0" algn="l">
              <a:spcBef>
                <a:spcPts val="0"/>
              </a:spcBef>
              <a:spcAft>
                <a:spcPts val="0"/>
              </a:spcAft>
              <a:buNone/>
            </a:pPr>
            <a:r>
              <a:rPr lang="en">
                <a:solidFill>
                  <a:srgbClr val="003B55"/>
                </a:solidFill>
                <a:latin typeface="Titillium Web"/>
                <a:ea typeface="Titillium Web"/>
                <a:cs typeface="Titillium Web"/>
                <a:sym typeface="Titillium Web"/>
              </a:rPr>
              <a:t>How? Follow Google instructions https://twitter.com/googledocs/status/730087240156643328</a:t>
            </a:r>
            <a:endParaRPr>
              <a:solidFill>
                <a:srgbClr val="003B55"/>
              </a:solidFill>
              <a:latin typeface="Titillium Web"/>
              <a:ea typeface="Titillium Web"/>
              <a:cs typeface="Titillium Web"/>
              <a:sym typeface="Titillium Web"/>
            </a:endParaRPr>
          </a:p>
          <a:p>
            <a:pPr indent="0" lvl="0" marL="0" rtl="0" algn="l">
              <a:spcBef>
                <a:spcPts val="0"/>
              </a:spcBef>
              <a:spcAft>
                <a:spcPts val="0"/>
              </a:spcAft>
              <a:buNone/>
            </a:pPr>
            <a:r>
              <a:t/>
            </a:r>
            <a:endParaRPr>
              <a:solidFill>
                <a:srgbClr val="003B55"/>
              </a:solidFill>
              <a:latin typeface="Titillium Web"/>
              <a:ea typeface="Titillium Web"/>
              <a:cs typeface="Titillium Web"/>
              <a:sym typeface="Titillium Web"/>
            </a:endParaRPr>
          </a:p>
          <a:p>
            <a:pPr indent="0" lvl="0" marL="0" rtl="0" algn="l">
              <a:spcBef>
                <a:spcPts val="0"/>
              </a:spcBef>
              <a:spcAft>
                <a:spcPts val="0"/>
              </a:spcAft>
              <a:buNone/>
            </a:pPr>
            <a:r>
              <a:t/>
            </a:r>
            <a:endParaRPr b="1">
              <a:solidFill>
                <a:srgbClr val="003B55"/>
              </a:solidFill>
              <a:latin typeface="Titillium Web"/>
              <a:ea typeface="Titillium Web"/>
              <a:cs typeface="Titillium Web"/>
              <a:sym typeface="Titillium Web"/>
            </a:endParaRPr>
          </a:p>
        </p:txBody>
      </p:sp>
      <p:sp>
        <p:nvSpPr>
          <p:cNvPr id="5356" name="Google Shape;5356;p79"/>
          <p:cNvSpPr txBox="1"/>
          <p:nvPr/>
        </p:nvSpPr>
        <p:spPr>
          <a:xfrm>
            <a:off x="655700" y="2374250"/>
            <a:ext cx="7327500" cy="257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3600">
                <a:solidFill>
                  <a:srgbClr val="01597F"/>
                </a:solidFill>
                <a:latin typeface="Titillium Web"/>
                <a:ea typeface="Titillium Web"/>
                <a:cs typeface="Titillium Web"/>
                <a:sym typeface="Titillium Web"/>
              </a:rPr>
              <a:t>✋👆👉👍👤👦👧👨👩👪💃🏃💑❤😂😉😋😒😭👶😸🐟🍒🍔💣📌📖🔨🎃🎈🎨🏈🏰🌏🔌🔑</a:t>
            </a:r>
            <a:r>
              <a:rPr lang="en" sz="2400">
                <a:solidFill>
                  <a:srgbClr val="01597F"/>
                </a:solidFill>
                <a:highlight>
                  <a:srgbClr val="D3EBD5"/>
                </a:highlight>
                <a:latin typeface="Titillium Web"/>
                <a:ea typeface="Titillium Web"/>
                <a:cs typeface="Titillium Web"/>
                <a:sym typeface="Titillium Web"/>
              </a:rPr>
              <a:t> and many more...</a:t>
            </a:r>
            <a:endParaRPr sz="2400">
              <a:solidFill>
                <a:srgbClr val="01597F"/>
              </a:solidFill>
              <a:highlight>
                <a:srgbClr val="D3EBD5"/>
              </a:highlight>
              <a:latin typeface="Titillium Web"/>
              <a:ea typeface="Titillium Web"/>
              <a:cs typeface="Titillium Web"/>
              <a:sym typeface="Titillium Web"/>
            </a:endParaRPr>
          </a:p>
        </p:txBody>
      </p:sp>
      <p:sp>
        <p:nvSpPr>
          <p:cNvPr id="5357" name="Google Shape;5357;p79"/>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D966"/>
            </a:gs>
            <a:gs pos="100000">
              <a:srgbClr val="FF9900"/>
            </a:gs>
          </a:gsLst>
          <a:path path="circle">
            <a:fillToRect b="50%" l="50%" r="50%" t="50%"/>
          </a:path>
          <a:tileRect/>
        </a:gradFill>
      </p:bgPr>
    </p:bg>
    <p:spTree>
      <p:nvGrpSpPr>
        <p:cNvPr id="5361" name="Shape 5361"/>
        <p:cNvGrpSpPr/>
        <p:nvPr/>
      </p:nvGrpSpPr>
      <p:grpSpPr>
        <a:xfrm>
          <a:off x="0" y="0"/>
          <a:ext cx="0" cy="0"/>
          <a:chOff x="0" y="0"/>
          <a:chExt cx="0" cy="0"/>
        </a:xfrm>
      </p:grpSpPr>
      <p:pic>
        <p:nvPicPr>
          <p:cNvPr id="5362" name="Google Shape;5362;p80">
            <a:hlinkClick r:id="rId3"/>
          </p:cNvPr>
          <p:cNvPicPr preferRelativeResize="0"/>
          <p:nvPr/>
        </p:nvPicPr>
        <p:blipFill rotWithShape="1">
          <a:blip r:embed="rId4">
            <a:alphaModFix/>
          </a:blip>
          <a:srcRect b="0" l="0" r="0" t="0"/>
          <a:stretch/>
        </p:blipFill>
        <p:spPr>
          <a:xfrm>
            <a:off x="3426425" y="1451225"/>
            <a:ext cx="2291150" cy="550600"/>
          </a:xfrm>
          <a:prstGeom prst="rect">
            <a:avLst/>
          </a:prstGeom>
          <a:noFill/>
          <a:ln>
            <a:noFill/>
          </a:ln>
        </p:spPr>
      </p:pic>
      <p:sp>
        <p:nvSpPr>
          <p:cNvPr id="5363" name="Google Shape;5363;p80"/>
          <p:cNvSpPr txBox="1"/>
          <p:nvPr/>
        </p:nvSpPr>
        <p:spPr>
          <a:xfrm>
            <a:off x="1106100" y="2209500"/>
            <a:ext cx="6931800" cy="267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800">
                <a:solidFill>
                  <a:srgbClr val="434343"/>
                </a:solidFill>
                <a:latin typeface="Montserrat"/>
                <a:ea typeface="Montserrat"/>
                <a:cs typeface="Montserrat"/>
                <a:sym typeface="Montserrat"/>
              </a:rPr>
              <a:t>Free templates for all your presentation needs</a:t>
            </a:r>
            <a:endParaRPr b="1" sz="1800">
              <a:solidFill>
                <a:srgbClr val="434343"/>
              </a:solidFill>
              <a:latin typeface="Montserrat"/>
              <a:ea typeface="Montserrat"/>
              <a:cs typeface="Montserrat"/>
              <a:sym typeface="Montserrat"/>
            </a:endParaRPr>
          </a:p>
        </p:txBody>
      </p:sp>
      <p:grpSp>
        <p:nvGrpSpPr>
          <p:cNvPr id="5364" name="Google Shape;5364;p80"/>
          <p:cNvGrpSpPr/>
          <p:nvPr/>
        </p:nvGrpSpPr>
        <p:grpSpPr>
          <a:xfrm>
            <a:off x="690575" y="3290132"/>
            <a:ext cx="7762851" cy="892418"/>
            <a:chOff x="801125" y="3213932"/>
            <a:chExt cx="7762851" cy="892418"/>
          </a:xfrm>
        </p:grpSpPr>
        <p:grpSp>
          <p:nvGrpSpPr>
            <p:cNvPr id="5365" name="Google Shape;5365;p80"/>
            <p:cNvGrpSpPr/>
            <p:nvPr/>
          </p:nvGrpSpPr>
          <p:grpSpPr>
            <a:xfrm>
              <a:off x="4845759" y="3213932"/>
              <a:ext cx="1695900" cy="892418"/>
              <a:chOff x="4845759" y="3213932"/>
              <a:chExt cx="1695900" cy="892418"/>
            </a:xfrm>
          </p:grpSpPr>
          <p:sp>
            <p:nvSpPr>
              <p:cNvPr id="5366" name="Google Shape;5366;p80"/>
              <p:cNvSpPr txBox="1"/>
              <p:nvPr/>
            </p:nvSpPr>
            <p:spPr>
              <a:xfrm>
                <a:off x="4845759" y="3469450"/>
                <a:ext cx="1695900" cy="636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5367" name="Google Shape;5367;p80"/>
              <p:cNvSpPr/>
              <p:nvPr/>
            </p:nvSpPr>
            <p:spPr>
              <a:xfrm>
                <a:off x="5603395" y="3213932"/>
                <a:ext cx="180627" cy="181175"/>
              </a:xfrm>
              <a:custGeom>
                <a:rect b="b" l="l" r="r" t="t"/>
                <a:pathLst>
                  <a:path extrusionOk="0" h="5947" w="5929">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grpSp>
        <p:grpSp>
          <p:nvGrpSpPr>
            <p:cNvPr id="5368" name="Google Shape;5368;p80"/>
            <p:cNvGrpSpPr/>
            <p:nvPr/>
          </p:nvGrpSpPr>
          <p:grpSpPr>
            <a:xfrm>
              <a:off x="2823442" y="3214222"/>
              <a:ext cx="1695900" cy="892128"/>
              <a:chOff x="2823442" y="3214222"/>
              <a:chExt cx="1695900" cy="892128"/>
            </a:xfrm>
          </p:grpSpPr>
          <p:sp>
            <p:nvSpPr>
              <p:cNvPr id="5369" name="Google Shape;5369;p80"/>
              <p:cNvSpPr txBox="1"/>
              <p:nvPr/>
            </p:nvSpPr>
            <p:spPr>
              <a:xfrm>
                <a:off x="2823442" y="3469450"/>
                <a:ext cx="1695900" cy="636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5370" name="Google Shape;5370;p80"/>
              <p:cNvSpPr/>
              <p:nvPr/>
            </p:nvSpPr>
            <p:spPr>
              <a:xfrm>
                <a:off x="3569730" y="3214222"/>
                <a:ext cx="203323" cy="180597"/>
              </a:xfrm>
              <a:custGeom>
                <a:rect b="b" l="l" r="r" t="t"/>
                <a:pathLst>
                  <a:path extrusionOk="0" h="5928" w="6674">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grpSp>
        <p:grpSp>
          <p:nvGrpSpPr>
            <p:cNvPr id="5371" name="Google Shape;5371;p80"/>
            <p:cNvGrpSpPr/>
            <p:nvPr/>
          </p:nvGrpSpPr>
          <p:grpSpPr>
            <a:xfrm>
              <a:off x="6868076" y="3213932"/>
              <a:ext cx="1695900" cy="892418"/>
              <a:chOff x="6868076" y="3213932"/>
              <a:chExt cx="1695900" cy="892418"/>
            </a:xfrm>
          </p:grpSpPr>
          <p:sp>
            <p:nvSpPr>
              <p:cNvPr id="5372" name="Google Shape;5372;p80"/>
              <p:cNvSpPr txBox="1"/>
              <p:nvPr/>
            </p:nvSpPr>
            <p:spPr>
              <a:xfrm>
                <a:off x="6868076" y="3469450"/>
                <a:ext cx="1695900" cy="636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5373" name="Google Shape;5373;p80"/>
              <p:cNvSpPr/>
              <p:nvPr/>
            </p:nvSpPr>
            <p:spPr>
              <a:xfrm>
                <a:off x="7625712" y="3213932"/>
                <a:ext cx="180627" cy="181175"/>
              </a:xfrm>
              <a:custGeom>
                <a:rect b="b" l="l" r="r" t="t"/>
                <a:pathLst>
                  <a:path extrusionOk="0" h="5947" w="5929">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grpSp>
        <p:grpSp>
          <p:nvGrpSpPr>
            <p:cNvPr id="5374" name="Google Shape;5374;p80"/>
            <p:cNvGrpSpPr/>
            <p:nvPr/>
          </p:nvGrpSpPr>
          <p:grpSpPr>
            <a:xfrm>
              <a:off x="801125" y="3214206"/>
              <a:ext cx="1695900" cy="892144"/>
              <a:chOff x="801125" y="3214206"/>
              <a:chExt cx="1695900" cy="892144"/>
            </a:xfrm>
          </p:grpSpPr>
          <p:sp>
            <p:nvSpPr>
              <p:cNvPr id="5375" name="Google Shape;5375;p80"/>
              <p:cNvSpPr txBox="1"/>
              <p:nvPr/>
            </p:nvSpPr>
            <p:spPr>
              <a:xfrm>
                <a:off x="801125" y="3469450"/>
                <a:ext cx="1695900" cy="6369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5376" name="Google Shape;5376;p80"/>
              <p:cNvSpPr/>
              <p:nvPr/>
            </p:nvSpPr>
            <p:spPr>
              <a:xfrm>
                <a:off x="1535764" y="3214206"/>
                <a:ext cx="226629" cy="180627"/>
              </a:xfrm>
              <a:custGeom>
                <a:rect b="b" l="l" r="r" t="t"/>
                <a:pathLst>
                  <a:path extrusionOk="0" h="5929" w="7439">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grpSp>
      </p:grpSp>
      <p:sp>
        <p:nvSpPr>
          <p:cNvPr id="5377" name="Google Shape;5377;p8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9" name="Shape 3879"/>
        <p:cNvGrpSpPr/>
        <p:nvPr/>
      </p:nvGrpSpPr>
      <p:grpSpPr>
        <a:xfrm>
          <a:off x="0" y="0"/>
          <a:ext cx="0" cy="0"/>
          <a:chOff x="0" y="0"/>
          <a:chExt cx="0" cy="0"/>
        </a:xfrm>
      </p:grpSpPr>
      <p:sp>
        <p:nvSpPr>
          <p:cNvPr id="3880" name="Google Shape;3880;p19"/>
          <p:cNvSpPr txBox="1"/>
          <p:nvPr>
            <p:ph type="ctrTitle"/>
          </p:nvPr>
        </p:nvSpPr>
        <p:spPr>
          <a:xfrm>
            <a:off x="497325" y="570050"/>
            <a:ext cx="5612100" cy="68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FLOW CHART</a:t>
            </a:r>
            <a:endParaRPr b="1">
              <a:latin typeface="Dosis"/>
              <a:ea typeface="Dosis"/>
              <a:cs typeface="Dosis"/>
              <a:sym typeface="Dosis"/>
            </a:endParaRPr>
          </a:p>
        </p:txBody>
      </p:sp>
      <p:sp>
        <p:nvSpPr>
          <p:cNvPr id="3881" name="Google Shape;3881;p19"/>
          <p:cNvSpPr txBox="1"/>
          <p:nvPr>
            <p:ph idx="1" type="subTitle"/>
          </p:nvPr>
        </p:nvSpPr>
        <p:spPr>
          <a:xfrm>
            <a:off x="497325" y="1399509"/>
            <a:ext cx="5651400" cy="34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3882" name="Google Shape;3882;p19" title="ChatGPT Image 18 Agu 2025, 14.23.34.png"/>
          <p:cNvPicPr preferRelativeResize="0"/>
          <p:nvPr/>
        </p:nvPicPr>
        <p:blipFill rotWithShape="1">
          <a:blip r:embed="rId3">
            <a:alphaModFix/>
          </a:blip>
          <a:srcRect b="0" l="0" r="0" t="17709"/>
          <a:stretch/>
        </p:blipFill>
        <p:spPr>
          <a:xfrm>
            <a:off x="497325" y="1399500"/>
            <a:ext cx="5612099" cy="307881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6" name="Shape 3886"/>
        <p:cNvGrpSpPr/>
        <p:nvPr/>
      </p:nvGrpSpPr>
      <p:grpSpPr>
        <a:xfrm>
          <a:off x="0" y="0"/>
          <a:ext cx="0" cy="0"/>
          <a:chOff x="0" y="0"/>
          <a:chExt cx="0" cy="0"/>
        </a:xfrm>
      </p:grpSpPr>
      <p:sp>
        <p:nvSpPr>
          <p:cNvPr id="3887" name="Google Shape;3887;p20"/>
          <p:cNvSpPr txBox="1"/>
          <p:nvPr>
            <p:ph idx="1" type="body"/>
          </p:nvPr>
        </p:nvSpPr>
        <p:spPr>
          <a:xfrm>
            <a:off x="718300" y="1558475"/>
            <a:ext cx="6859500" cy="30870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rPr lang="en" sz="1050">
                <a:solidFill>
                  <a:srgbClr val="183C40"/>
                </a:solidFill>
                <a:highlight>
                  <a:srgbClr val="F9F9F9"/>
                </a:highlight>
              </a:rPr>
              <a:t># Data transaksi</a:t>
            </a:r>
            <a:endParaRPr sz="1000">
              <a:solidFill>
                <a:srgbClr val="183C40"/>
              </a:solidFill>
              <a:highlight>
                <a:srgbClr val="F9F9F9"/>
              </a:highlight>
            </a:endParaRPr>
          </a:p>
          <a:p>
            <a:pPr indent="0" lvl="0" marL="457200" rtl="0" algn="l">
              <a:lnSpc>
                <a:spcPct val="135714"/>
              </a:lnSpc>
              <a:spcBef>
                <a:spcPts val="0"/>
              </a:spcBef>
              <a:spcAft>
                <a:spcPts val="0"/>
              </a:spcAft>
              <a:buNone/>
            </a:pPr>
            <a:r>
              <a:rPr lang="en" sz="1000">
                <a:highlight>
                  <a:srgbClr val="F9F9F9"/>
                </a:highlight>
              </a:rPr>
              <a:t>data = [100, 150, 50, 100, 130, 120, 100, 85, 70, 150,150, 120, 50, 100, 100, 140, 90, 150, 50, 90, 120, 100, 110, 75, 65]</a:t>
            </a:r>
            <a:endParaRPr sz="1000">
              <a:highlight>
                <a:srgbClr val="F9F9F9"/>
              </a:highlight>
            </a:endParaRPr>
          </a:p>
          <a:p>
            <a:pPr indent="0" lvl="0" marL="457200" rtl="0" algn="l">
              <a:lnSpc>
                <a:spcPct val="135714"/>
              </a:lnSpc>
              <a:spcBef>
                <a:spcPts val="0"/>
              </a:spcBef>
              <a:spcAft>
                <a:spcPts val="0"/>
              </a:spcAft>
              <a:buNone/>
            </a:pPr>
            <a:r>
              <a:t/>
            </a:r>
            <a:endParaRPr sz="1050">
              <a:highlight>
                <a:srgbClr val="F9F9F9"/>
              </a:highlight>
            </a:endParaRPr>
          </a:p>
          <a:p>
            <a:pPr indent="0" lvl="0" marL="457200" rtl="0" algn="l">
              <a:lnSpc>
                <a:spcPct val="135714"/>
              </a:lnSpc>
              <a:spcBef>
                <a:spcPts val="0"/>
              </a:spcBef>
              <a:spcAft>
                <a:spcPts val="0"/>
              </a:spcAft>
              <a:buNone/>
            </a:pPr>
            <a:r>
              <a:rPr lang="en" sz="1050">
                <a:highlight>
                  <a:srgbClr val="F9F9F9"/>
                </a:highlight>
              </a:rPr>
              <a:t># Membuat DataFrame</a:t>
            </a:r>
            <a:endParaRPr sz="1050">
              <a:highlight>
                <a:srgbClr val="F9F9F9"/>
              </a:highlight>
            </a:endParaRPr>
          </a:p>
          <a:p>
            <a:pPr indent="0" lvl="0" marL="457200" rtl="0" algn="l">
              <a:lnSpc>
                <a:spcPct val="135714"/>
              </a:lnSpc>
              <a:spcBef>
                <a:spcPts val="0"/>
              </a:spcBef>
              <a:spcAft>
                <a:spcPts val="0"/>
              </a:spcAft>
              <a:buNone/>
            </a:pPr>
            <a:r>
              <a:rPr lang="en" sz="1050">
                <a:highlight>
                  <a:srgbClr val="F9F9F9"/>
                </a:highlight>
              </a:rPr>
              <a:t>df = pd.DataFrame({'TransactionAmount': data})</a:t>
            </a:r>
            <a:endParaRPr sz="1050">
              <a:highlight>
                <a:srgbClr val="F9F9F9"/>
              </a:highlight>
            </a:endParaRPr>
          </a:p>
          <a:p>
            <a:pPr indent="0" lvl="0" marL="457200" rtl="0" algn="l">
              <a:lnSpc>
                <a:spcPct val="135714"/>
              </a:lnSpc>
              <a:spcBef>
                <a:spcPts val="0"/>
              </a:spcBef>
              <a:spcAft>
                <a:spcPts val="0"/>
              </a:spcAft>
              <a:buNone/>
            </a:pPr>
            <a:r>
              <a:t/>
            </a:r>
            <a:endParaRPr sz="1050">
              <a:highlight>
                <a:srgbClr val="F9F9F9"/>
              </a:highlight>
            </a:endParaRPr>
          </a:p>
          <a:p>
            <a:pPr indent="0" lvl="0" marL="457200" rtl="0" algn="l">
              <a:lnSpc>
                <a:spcPct val="135714"/>
              </a:lnSpc>
              <a:spcBef>
                <a:spcPts val="0"/>
              </a:spcBef>
              <a:spcAft>
                <a:spcPts val="0"/>
              </a:spcAft>
              <a:buNone/>
            </a:pPr>
            <a:r>
              <a:rPr lang="en" sz="1050">
                <a:highlight>
                  <a:srgbClr val="F9F9F9"/>
                </a:highlight>
              </a:rPr>
              <a:t># print(df)</a:t>
            </a:r>
            <a:endParaRPr sz="1050">
              <a:highlight>
                <a:srgbClr val="F9F9F9"/>
              </a:highlight>
            </a:endParaRPr>
          </a:p>
          <a:p>
            <a:pPr indent="0" lvl="0" marL="457200" rtl="0" algn="l">
              <a:lnSpc>
                <a:spcPct val="135714"/>
              </a:lnSpc>
              <a:spcBef>
                <a:spcPts val="0"/>
              </a:spcBef>
              <a:spcAft>
                <a:spcPts val="0"/>
              </a:spcAft>
              <a:buNone/>
            </a:pPr>
            <a:r>
              <a:rPr lang="en" sz="1050">
                <a:highlight>
                  <a:srgbClr val="F9F9F9"/>
                </a:highlight>
              </a:rPr>
              <a:t>display(df)</a:t>
            </a:r>
            <a:endParaRPr sz="1050">
              <a:highlight>
                <a:srgbClr val="F9F9F9"/>
              </a:highlight>
            </a:endParaRPr>
          </a:p>
          <a:p>
            <a:pPr indent="0" lvl="0" marL="0" rtl="0" algn="l">
              <a:spcBef>
                <a:spcPts val="600"/>
              </a:spcBef>
              <a:spcAft>
                <a:spcPts val="0"/>
              </a:spcAft>
              <a:buNone/>
            </a:pPr>
            <a:r>
              <a:t/>
            </a:r>
            <a:endParaRPr/>
          </a:p>
        </p:txBody>
      </p:sp>
      <p:sp>
        <p:nvSpPr>
          <p:cNvPr id="3888" name="Google Shape;3888;p20"/>
          <p:cNvSpPr txBox="1"/>
          <p:nvPr>
            <p:ph type="title"/>
          </p:nvPr>
        </p:nvSpPr>
        <p:spPr>
          <a:xfrm>
            <a:off x="718300" y="354575"/>
            <a:ext cx="6741900" cy="63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Membuat DataFrame</a:t>
            </a:r>
            <a:endParaRPr b="1">
              <a:latin typeface="Dosis"/>
              <a:ea typeface="Dosis"/>
              <a:cs typeface="Dosis"/>
              <a:sym typeface="Dosis"/>
            </a:endParaRPr>
          </a:p>
        </p:txBody>
      </p:sp>
      <p:sp>
        <p:nvSpPr>
          <p:cNvPr id="3889" name="Google Shape;3889;p20"/>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3" name="Shape 3893"/>
        <p:cNvGrpSpPr/>
        <p:nvPr/>
      </p:nvGrpSpPr>
      <p:grpSpPr>
        <a:xfrm>
          <a:off x="0" y="0"/>
          <a:ext cx="0" cy="0"/>
          <a:chOff x="0" y="0"/>
          <a:chExt cx="0" cy="0"/>
        </a:xfrm>
      </p:grpSpPr>
      <p:sp>
        <p:nvSpPr>
          <p:cNvPr id="3894" name="Google Shape;3894;p21"/>
          <p:cNvSpPr txBox="1"/>
          <p:nvPr>
            <p:ph idx="1" type="body"/>
          </p:nvPr>
        </p:nvSpPr>
        <p:spPr>
          <a:xfrm>
            <a:off x="647650" y="1511350"/>
            <a:ext cx="6859500" cy="3087000"/>
          </a:xfrm>
          <a:prstGeom prst="rect">
            <a:avLst/>
          </a:prstGeom>
        </p:spPr>
        <p:txBody>
          <a:bodyPr anchorCtr="0" anchor="t" bIns="91425" lIns="91425" spcFirstLastPara="1" rIns="91425" wrap="square" tIns="91425">
            <a:noAutofit/>
          </a:bodyPr>
          <a:lstStyle/>
          <a:p>
            <a:pPr indent="0" lvl="0" marL="457200" rtl="0" algn="l">
              <a:lnSpc>
                <a:spcPct val="135714"/>
              </a:lnSpc>
              <a:spcBef>
                <a:spcPts val="0"/>
              </a:spcBef>
              <a:spcAft>
                <a:spcPts val="0"/>
              </a:spcAft>
              <a:buNone/>
            </a:pPr>
            <a:r>
              <a:t/>
            </a:r>
            <a:endParaRPr b="1" sz="1050">
              <a:solidFill>
                <a:srgbClr val="183C40"/>
              </a:solidFill>
              <a:highlight>
                <a:srgbClr val="F9F9F9"/>
              </a:highlight>
              <a:latin typeface="Courier New"/>
              <a:ea typeface="Courier New"/>
              <a:cs typeface="Courier New"/>
              <a:sym typeface="Courier New"/>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sz="1400"/>
              <a:t>Analisa :</a:t>
            </a:r>
            <a:endParaRPr sz="1400"/>
          </a:p>
          <a:p>
            <a:pPr indent="-317500" lvl="0" marL="457200" rtl="0" algn="l">
              <a:spcBef>
                <a:spcPts val="600"/>
              </a:spcBef>
              <a:spcAft>
                <a:spcPts val="0"/>
              </a:spcAft>
              <a:buClr>
                <a:schemeClr val="dk1"/>
              </a:buClr>
              <a:buSzPts val="1400"/>
              <a:buAutoNum type="arabicPeriod"/>
            </a:pPr>
            <a:r>
              <a:rPr lang="en" sz="1400"/>
              <a:t>Mean : Nilai rata-rata transaksi penjualan menunjukkan 102.</a:t>
            </a:r>
            <a:endParaRPr sz="1400"/>
          </a:p>
          <a:p>
            <a:pPr indent="-317500" lvl="0" marL="457200" rtl="0" algn="l">
              <a:spcBef>
                <a:spcPts val="0"/>
              </a:spcBef>
              <a:spcAft>
                <a:spcPts val="0"/>
              </a:spcAft>
              <a:buClr>
                <a:schemeClr val="dk1"/>
              </a:buClr>
              <a:buSzPts val="1400"/>
              <a:buAutoNum type="arabicPeriod"/>
            </a:pPr>
            <a:r>
              <a:rPr lang="en" sz="1400"/>
              <a:t>Median : Nilai tengah dari keseluruhan transaksi adalah 100.</a:t>
            </a:r>
            <a:endParaRPr sz="1400"/>
          </a:p>
          <a:p>
            <a:pPr indent="-317500" lvl="0" marL="457200" rtl="0" algn="l">
              <a:spcBef>
                <a:spcPts val="0"/>
              </a:spcBef>
              <a:spcAft>
                <a:spcPts val="0"/>
              </a:spcAft>
              <a:buClr>
                <a:schemeClr val="dk1"/>
              </a:buClr>
              <a:buSzPts val="1400"/>
              <a:buAutoNum type="arabicPeriod"/>
            </a:pPr>
            <a:r>
              <a:rPr lang="en" sz="1400"/>
              <a:t>Modus : Nilai yang sering muncul yaitu 100.</a:t>
            </a:r>
            <a:endParaRPr sz="1400"/>
          </a:p>
          <a:p>
            <a:pPr indent="0" lvl="0" marL="0" rtl="0" algn="l">
              <a:lnSpc>
                <a:spcPct val="90000"/>
              </a:lnSpc>
              <a:spcBef>
                <a:spcPts val="0"/>
              </a:spcBef>
              <a:spcAft>
                <a:spcPts val="0"/>
              </a:spcAft>
              <a:buNone/>
            </a:pPr>
            <a:r>
              <a:t/>
            </a:r>
            <a:endParaRPr/>
          </a:p>
        </p:txBody>
      </p:sp>
      <p:sp>
        <p:nvSpPr>
          <p:cNvPr id="3895" name="Google Shape;3895;p21"/>
          <p:cNvSpPr txBox="1"/>
          <p:nvPr>
            <p:ph type="title"/>
          </p:nvPr>
        </p:nvSpPr>
        <p:spPr>
          <a:xfrm>
            <a:off x="647650" y="323200"/>
            <a:ext cx="6718200" cy="56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latin typeface="Dosis"/>
                <a:ea typeface="Dosis"/>
                <a:cs typeface="Dosis"/>
                <a:sym typeface="Dosis"/>
              </a:rPr>
              <a:t>Measure Of Central Tendency</a:t>
            </a:r>
            <a:endParaRPr b="1">
              <a:latin typeface="Dosis"/>
              <a:ea typeface="Dosis"/>
              <a:cs typeface="Dosis"/>
              <a:sym typeface="Dosis"/>
            </a:endParaRPr>
          </a:p>
        </p:txBody>
      </p:sp>
      <p:sp>
        <p:nvSpPr>
          <p:cNvPr id="3896" name="Google Shape;3896;p21"/>
          <p:cNvSpPr txBox="1"/>
          <p:nvPr>
            <p:ph idx="12" type="sldNum"/>
          </p:nvPr>
        </p:nvSpPr>
        <p:spPr>
          <a:xfrm>
            <a:off x="91531" y="4720201"/>
            <a:ext cx="5487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graphicFrame>
        <p:nvGraphicFramePr>
          <p:cNvPr id="3897" name="Google Shape;3897;p21"/>
          <p:cNvGraphicFramePr/>
          <p:nvPr/>
        </p:nvGraphicFramePr>
        <p:xfrm>
          <a:off x="787575" y="1762650"/>
          <a:ext cx="3000000" cy="3000000"/>
        </p:xfrm>
        <a:graphic>
          <a:graphicData uri="http://schemas.openxmlformats.org/drawingml/2006/table">
            <a:tbl>
              <a:tblPr>
                <a:noFill/>
                <a:tableStyleId>{35E7DD9E-ED3B-4753-A11B-AA84EEF6EE80}</a:tableStyleId>
              </a:tblPr>
              <a:tblGrid>
                <a:gridCol w="2842100"/>
                <a:gridCol w="2842100"/>
              </a:tblGrid>
              <a:tr h="396550">
                <a:tc>
                  <a:txBody>
                    <a:bodyPr/>
                    <a:lstStyle/>
                    <a:p>
                      <a:pPr indent="0" lvl="0" marL="0" rtl="0" algn="just">
                        <a:spcBef>
                          <a:spcPts val="0"/>
                        </a:spcBef>
                        <a:spcAft>
                          <a:spcPts val="0"/>
                        </a:spcAft>
                        <a:buNone/>
                      </a:pPr>
                      <a:r>
                        <a:rPr lang="en" sz="1200">
                          <a:solidFill>
                            <a:schemeClr val="dk1"/>
                          </a:solidFill>
                          <a:latin typeface="Titillium Web Light"/>
                          <a:ea typeface="Titillium Web Light"/>
                          <a:cs typeface="Titillium Web Light"/>
                          <a:sym typeface="Titillium Web Light"/>
                        </a:rPr>
                        <a:t>Mean</a:t>
                      </a:r>
                      <a:endParaRPr/>
                    </a:p>
                  </a:txBody>
                  <a:tcPr marT="91425" marB="91425" marR="91425" marL="91425"/>
                </a:tc>
                <a:tc>
                  <a:txBody>
                    <a:bodyPr/>
                    <a:lstStyle/>
                    <a:p>
                      <a:pPr indent="0" lvl="0" marL="0" rtl="0" algn="just">
                        <a:spcBef>
                          <a:spcPts val="0"/>
                        </a:spcBef>
                        <a:spcAft>
                          <a:spcPts val="0"/>
                        </a:spcAft>
                        <a:buNone/>
                      </a:pPr>
                      <a:r>
                        <a:rPr lang="en" sz="1200">
                          <a:solidFill>
                            <a:schemeClr val="dk1"/>
                          </a:solidFill>
                          <a:latin typeface="Titillium Web Light"/>
                          <a:ea typeface="Titillium Web Light"/>
                          <a:cs typeface="Titillium Web Light"/>
                          <a:sym typeface="Titillium Web Light"/>
                        </a:rPr>
                        <a:t>102.6</a:t>
                      </a:r>
                      <a:endParaRPr/>
                    </a:p>
                  </a:txBody>
                  <a:tcPr marT="91425" marB="91425" marR="91425" marL="91425"/>
                </a:tc>
              </a:tr>
              <a:tr h="396550">
                <a:tc>
                  <a:txBody>
                    <a:bodyPr/>
                    <a:lstStyle/>
                    <a:p>
                      <a:pPr indent="0" lvl="0" marL="0" rtl="0" algn="just">
                        <a:spcBef>
                          <a:spcPts val="0"/>
                        </a:spcBef>
                        <a:spcAft>
                          <a:spcPts val="0"/>
                        </a:spcAft>
                        <a:buNone/>
                      </a:pPr>
                      <a:r>
                        <a:rPr lang="en" sz="1200">
                          <a:solidFill>
                            <a:schemeClr val="dk1"/>
                          </a:solidFill>
                          <a:latin typeface="Titillium Web Light"/>
                          <a:ea typeface="Titillium Web Light"/>
                          <a:cs typeface="Titillium Web Light"/>
                          <a:sym typeface="Titillium Web Light"/>
                        </a:rPr>
                        <a:t>Median</a:t>
                      </a:r>
                      <a:endParaRPr/>
                    </a:p>
                  </a:txBody>
                  <a:tcPr marT="91425" marB="91425" marR="91425" marL="91425"/>
                </a:tc>
                <a:tc>
                  <a:txBody>
                    <a:bodyPr/>
                    <a:lstStyle/>
                    <a:p>
                      <a:pPr indent="0" lvl="0" marL="0" rtl="0" algn="just">
                        <a:spcBef>
                          <a:spcPts val="0"/>
                        </a:spcBef>
                        <a:spcAft>
                          <a:spcPts val="0"/>
                        </a:spcAft>
                        <a:buNone/>
                      </a:pPr>
                      <a:r>
                        <a:rPr lang="en" sz="1200">
                          <a:solidFill>
                            <a:schemeClr val="dk1"/>
                          </a:solidFill>
                          <a:latin typeface="Titillium Web Light"/>
                          <a:ea typeface="Titillium Web Light"/>
                          <a:cs typeface="Titillium Web Light"/>
                          <a:sym typeface="Titillium Web Light"/>
                        </a:rPr>
                        <a:t>100</a:t>
                      </a:r>
                      <a:endParaRPr/>
                    </a:p>
                  </a:txBody>
                  <a:tcPr marT="91425" marB="91425" marR="91425" marL="91425"/>
                </a:tc>
              </a:tr>
              <a:tr h="396550">
                <a:tc>
                  <a:txBody>
                    <a:bodyPr/>
                    <a:lstStyle/>
                    <a:p>
                      <a:pPr indent="0" lvl="0" marL="0" rtl="0" algn="just">
                        <a:spcBef>
                          <a:spcPts val="0"/>
                        </a:spcBef>
                        <a:spcAft>
                          <a:spcPts val="0"/>
                        </a:spcAft>
                        <a:buNone/>
                      </a:pPr>
                      <a:r>
                        <a:rPr lang="en" sz="1200">
                          <a:solidFill>
                            <a:schemeClr val="dk1"/>
                          </a:solidFill>
                          <a:latin typeface="Titillium Web Light"/>
                          <a:ea typeface="Titillium Web Light"/>
                          <a:cs typeface="Titillium Web Light"/>
                          <a:sym typeface="Titillium Web Light"/>
                        </a:rPr>
                        <a:t>Modus</a:t>
                      </a:r>
                      <a:endParaRPr/>
                    </a:p>
                  </a:txBody>
                  <a:tcPr marT="91425" marB="91425" marR="91425" marL="91425"/>
                </a:tc>
                <a:tc>
                  <a:txBody>
                    <a:bodyPr/>
                    <a:lstStyle/>
                    <a:p>
                      <a:pPr indent="0" lvl="0" marL="0" rtl="0" algn="just">
                        <a:spcBef>
                          <a:spcPts val="0"/>
                        </a:spcBef>
                        <a:spcAft>
                          <a:spcPts val="0"/>
                        </a:spcAft>
                        <a:buNone/>
                      </a:pPr>
                      <a:r>
                        <a:rPr lang="en" sz="1200">
                          <a:solidFill>
                            <a:schemeClr val="dk1"/>
                          </a:solidFill>
                          <a:latin typeface="Titillium Web Light"/>
                          <a:ea typeface="Titillium Web Light"/>
                          <a:cs typeface="Titillium Web Light"/>
                          <a:sym typeface="Titillium Web Light"/>
                        </a:rPr>
                        <a:t>100</a:t>
                      </a:r>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